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8" r:id="rId11"/>
    <p:sldId id="266" r:id="rId12"/>
    <p:sldId id="267" r:id="rId13"/>
    <p:sldId id="271" r:id="rId14"/>
    <p:sldId id="279" r:id="rId15"/>
    <p:sldId id="268" r:id="rId16"/>
    <p:sldId id="269" r:id="rId17"/>
    <p:sldId id="273" r:id="rId18"/>
    <p:sldId id="270" r:id="rId19"/>
    <p:sldId id="272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90485" autoAdjust="0"/>
  </p:normalViewPr>
  <p:slideViewPr>
    <p:cSldViewPr snapToGrid="0" showGuides="1">
      <p:cViewPr varScale="1">
        <p:scale>
          <a:sx n="67" d="100"/>
          <a:sy n="67" d="100"/>
        </p:scale>
        <p:origin x="1140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4" Type="http://schemas.openxmlformats.org/officeDocument/2006/relationships/image" Target="../media/image3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image" Target="../media/image16.jpg"/><Relationship Id="rId6" Type="http://schemas.openxmlformats.org/officeDocument/2006/relationships/image" Target="../media/image18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0B8A-92F2-44DC-AB9C-C9D14F9C015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85A27-3D66-45B5-93BA-E04483C71A74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/>
      </dgm:spPr>
      <dgm:t>
        <a:bodyPr/>
        <a:lstStyle/>
        <a:p>
          <a:r>
            <a:rPr lang="bn-BD" sz="4800" b="1" cap="none" spc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A624CD-F141-4D5D-9CA6-513CE365E627}" type="par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0B2F1A-29B0-4A45-852F-AFD13D7A9909}" type="sib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D951C1-BEE4-419A-8E11-D7F7722F039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মুরগি পালনের ব্যয়ের খাত উল্লেখ 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2744B08A-C6AE-4B7F-91E4-172954A7426C}" type="par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9AC06C-DE9B-476F-9827-41758A84D4CC}" type="sib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D6AA72-1981-44F5-8F03-891DEC483C18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স্থায়ী খরচ বর্ণনা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04D5379F-4131-4CFF-B4E2-B26FA5D37A4F}" type="parTrans" cxnId="{61DEE78F-9451-4D6C-9164-6BFA618D8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D08349-DB27-4095-A619-91B54061AD72}" type="sibTrans" cxnId="{61DEE78F-9451-4D6C-9164-6BFA618D8D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1368E8-F94C-46D7-890B-5603307DDCF9}">
      <dgm:prSet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চলমান খরচ  ব্যাখ্যা করতে  পারবে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6AAC5-978A-482F-9B03-21EEE8816A5B}" type="par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E5173C-C104-4034-8A47-DAB479380121}" type="sib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16910C-D368-4F4E-A505-874D9991320A}">
      <dgm:prSet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 ১০০টি মুরগি পালনের আয় ব্যয় হিসাব করার পদ্ধতি লিখতে পারবে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BB33D-8A7B-4A48-88A9-5651523E2BB4}" type="parTrans" cxnId="{26F1AEF2-D0A4-41D6-AD0F-4EFC2D906948}">
      <dgm:prSet/>
      <dgm:spPr/>
      <dgm:t>
        <a:bodyPr/>
        <a:lstStyle/>
        <a:p>
          <a:endParaRPr lang="en-US"/>
        </a:p>
      </dgm:t>
    </dgm:pt>
    <dgm:pt modelId="{96610256-37AA-4291-B0BD-9B77C6C9AD46}" type="sibTrans" cxnId="{26F1AEF2-D0A4-41D6-AD0F-4EFC2D906948}">
      <dgm:prSet/>
      <dgm:spPr/>
      <dgm:t>
        <a:bodyPr/>
        <a:lstStyle/>
        <a:p>
          <a:endParaRPr lang="en-US"/>
        </a:p>
      </dgm:t>
    </dgm:pt>
    <dgm:pt modelId="{00A4609F-44A0-4371-8E50-E82FCBD79799}" type="pres">
      <dgm:prSet presAssocID="{239B0B8A-92F2-44DC-AB9C-C9D14F9C01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9645E-DE0E-476A-803E-20B816EB2E83}" type="pres">
      <dgm:prSet presAssocID="{C1185A27-3D66-45B5-93BA-E04483C71A74}" presName="singleCycle" presStyleCnt="0"/>
      <dgm:spPr/>
    </dgm:pt>
    <dgm:pt modelId="{ADFDB939-FF7B-41D3-B5C5-E7FB5352DF7E}" type="pres">
      <dgm:prSet presAssocID="{C1185A27-3D66-45B5-93BA-E04483C71A74}" presName="singleCenter" presStyleLbl="node1" presStyleIdx="0" presStyleCnt="5" custScaleX="146168" custScaleY="131515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78EE9CC-FC2B-4497-8AE3-52FD252EA317}" type="pres">
      <dgm:prSet presAssocID="{2744B08A-C6AE-4B7F-91E4-172954A7426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987C26D-3779-458C-AB44-18B8BB44425C}" type="pres">
      <dgm:prSet presAssocID="{E3D951C1-BEE4-419A-8E11-D7F7722F039B}" presName="text0" presStyleLbl="node1" presStyleIdx="1" presStyleCnt="5" custScaleX="295346" custRadScaleRad="142179" custRadScaleInc="-19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F9D77-BE7B-45FF-82B6-5B36CE41ED55}" type="pres">
      <dgm:prSet presAssocID="{04D5379F-4131-4CFF-B4E2-B26FA5D37A4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83B75DB-2FDC-4FC5-A679-BB72BD71C4CF}" type="pres">
      <dgm:prSet presAssocID="{5DD6AA72-1981-44F5-8F03-891DEC483C18}" presName="text0" presStyleLbl="node1" presStyleIdx="2" presStyleCnt="5" custScaleX="308299" custRadScaleRad="86126" custRadScaleInc="207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3D6C-7AEF-4B89-8EB6-01DDCDDC5D5C}" type="pres">
      <dgm:prSet presAssocID="{8C36AAC5-978A-482F-9B03-21EEE8816A5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7208510-3C70-4EA2-A647-45D25654C59C}" type="pres">
      <dgm:prSet presAssocID="{2B1368E8-F94C-46D7-890B-5603307DDCF9}" presName="text0" presStyleLbl="node1" presStyleIdx="3" presStyleCnt="5" custScaleX="320519" custRadScaleRad="139020" custRadScaleInc="-20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E648C-EFEC-4B90-BDE1-C8F8BBA960D3}" type="pres">
      <dgm:prSet presAssocID="{50BBB33D-8A7B-4A48-88A9-5651523E2BB4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8662DDE-1DD4-4F76-A05A-2B30CC08BA0E}" type="pres">
      <dgm:prSet presAssocID="{4516910C-D368-4F4E-A505-874D9991320A}" presName="text0" presStyleLbl="node1" presStyleIdx="4" presStyleCnt="5" custScaleX="315613" custScaleY="118382" custRadScaleRad="90387" custRadScaleInc="22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658FD-0B91-4F3D-8B19-0055B4DB4F9B}" type="presOf" srcId="{04D5379F-4131-4CFF-B4E2-B26FA5D37A4F}" destId="{053F9D77-BE7B-45FF-82B6-5B36CE41ED55}" srcOrd="0" destOrd="0" presId="urn:microsoft.com/office/officeart/2008/layout/RadialCluster"/>
    <dgm:cxn modelId="{05BA99A2-9723-48B5-80F1-BE3D82CDAEFD}" type="presOf" srcId="{4516910C-D368-4F4E-A505-874D9991320A}" destId="{A8662DDE-1DD4-4F76-A05A-2B30CC08BA0E}" srcOrd="0" destOrd="0" presId="urn:microsoft.com/office/officeart/2008/layout/RadialCluster"/>
    <dgm:cxn modelId="{033D18D9-2B3F-45EB-BD98-1EF2BBB777AD}" type="presOf" srcId="{5DD6AA72-1981-44F5-8F03-891DEC483C18}" destId="{783B75DB-2FDC-4FC5-A679-BB72BD71C4CF}" srcOrd="0" destOrd="0" presId="urn:microsoft.com/office/officeart/2008/layout/RadialCluster"/>
    <dgm:cxn modelId="{7E57E17D-FAA1-4D49-9E47-64DD50C7E480}" srcId="{C1185A27-3D66-45B5-93BA-E04483C71A74}" destId="{E3D951C1-BEE4-419A-8E11-D7F7722F039B}" srcOrd="0" destOrd="0" parTransId="{2744B08A-C6AE-4B7F-91E4-172954A7426C}" sibTransId="{8A9AC06C-DE9B-476F-9827-41758A84D4CC}"/>
    <dgm:cxn modelId="{61DEE78F-9451-4D6C-9164-6BFA618D8D58}" srcId="{C1185A27-3D66-45B5-93BA-E04483C71A74}" destId="{5DD6AA72-1981-44F5-8F03-891DEC483C18}" srcOrd="1" destOrd="0" parTransId="{04D5379F-4131-4CFF-B4E2-B26FA5D37A4F}" sibTransId="{6DD08349-DB27-4095-A619-91B54061AD72}"/>
    <dgm:cxn modelId="{1449FAA2-DB27-4886-A6B4-198CCC44BEFE}" srcId="{239B0B8A-92F2-44DC-AB9C-C9D14F9C015C}" destId="{C1185A27-3D66-45B5-93BA-E04483C71A74}" srcOrd="0" destOrd="0" parTransId="{86A624CD-F141-4D5D-9CA6-513CE365E627}" sibTransId="{6A0B2F1A-29B0-4A45-852F-AFD13D7A9909}"/>
    <dgm:cxn modelId="{315BDF13-E6D7-4AAC-8242-9C5704715886}" type="presOf" srcId="{2744B08A-C6AE-4B7F-91E4-172954A7426C}" destId="{A78EE9CC-FC2B-4497-8AE3-52FD252EA317}" srcOrd="0" destOrd="0" presId="urn:microsoft.com/office/officeart/2008/layout/RadialCluster"/>
    <dgm:cxn modelId="{11A9BB7B-93D2-4CE7-A102-C2D093595BCA}" srcId="{C1185A27-3D66-45B5-93BA-E04483C71A74}" destId="{2B1368E8-F94C-46D7-890B-5603307DDCF9}" srcOrd="2" destOrd="0" parTransId="{8C36AAC5-978A-482F-9B03-21EEE8816A5B}" sibTransId="{D7E5173C-C104-4034-8A47-DAB479380121}"/>
    <dgm:cxn modelId="{FC619D52-0261-4B4E-BCC6-567C6EF355A7}" type="presOf" srcId="{E3D951C1-BEE4-419A-8E11-D7F7722F039B}" destId="{D987C26D-3779-458C-AB44-18B8BB44425C}" srcOrd="0" destOrd="0" presId="urn:microsoft.com/office/officeart/2008/layout/RadialCluster"/>
    <dgm:cxn modelId="{14057366-0051-46BE-A969-C5C0E723F418}" type="presOf" srcId="{C1185A27-3D66-45B5-93BA-E04483C71A74}" destId="{ADFDB939-FF7B-41D3-B5C5-E7FB5352DF7E}" srcOrd="0" destOrd="0" presId="urn:microsoft.com/office/officeart/2008/layout/RadialCluster"/>
    <dgm:cxn modelId="{B8EFAEA8-9657-49F1-BC0E-A3A3CB251CBA}" type="presOf" srcId="{8C36AAC5-978A-482F-9B03-21EEE8816A5B}" destId="{1AEE3D6C-7AEF-4B89-8EB6-01DDCDDC5D5C}" srcOrd="0" destOrd="0" presId="urn:microsoft.com/office/officeart/2008/layout/RadialCluster"/>
    <dgm:cxn modelId="{D86B7B77-FB28-4015-ACC4-301F08A993F9}" type="presOf" srcId="{50BBB33D-8A7B-4A48-88A9-5651523E2BB4}" destId="{23FE648C-EFEC-4B90-BDE1-C8F8BBA960D3}" srcOrd="0" destOrd="0" presId="urn:microsoft.com/office/officeart/2008/layout/RadialCluster"/>
    <dgm:cxn modelId="{E9C62BCF-87BC-429A-99B7-C33302D2E54E}" type="presOf" srcId="{239B0B8A-92F2-44DC-AB9C-C9D14F9C015C}" destId="{00A4609F-44A0-4371-8E50-E82FCBD79799}" srcOrd="0" destOrd="0" presId="urn:microsoft.com/office/officeart/2008/layout/RadialCluster"/>
    <dgm:cxn modelId="{26F1AEF2-D0A4-41D6-AD0F-4EFC2D906948}" srcId="{C1185A27-3D66-45B5-93BA-E04483C71A74}" destId="{4516910C-D368-4F4E-A505-874D9991320A}" srcOrd="3" destOrd="0" parTransId="{50BBB33D-8A7B-4A48-88A9-5651523E2BB4}" sibTransId="{96610256-37AA-4291-B0BD-9B77C6C9AD46}"/>
    <dgm:cxn modelId="{70885960-5446-41A7-B418-2835C66FADFA}" type="presOf" srcId="{2B1368E8-F94C-46D7-890B-5603307DDCF9}" destId="{37208510-3C70-4EA2-A647-45D25654C59C}" srcOrd="0" destOrd="0" presId="urn:microsoft.com/office/officeart/2008/layout/RadialCluster"/>
    <dgm:cxn modelId="{BCD1196A-A633-4476-B5E3-45CC0D665745}" type="presParOf" srcId="{00A4609F-44A0-4371-8E50-E82FCBD79799}" destId="{D5A9645E-DE0E-476A-803E-20B816EB2E83}" srcOrd="0" destOrd="0" presId="urn:microsoft.com/office/officeart/2008/layout/RadialCluster"/>
    <dgm:cxn modelId="{37F21434-AB09-422D-B0D6-2D77293B7E93}" type="presParOf" srcId="{D5A9645E-DE0E-476A-803E-20B816EB2E83}" destId="{ADFDB939-FF7B-41D3-B5C5-E7FB5352DF7E}" srcOrd="0" destOrd="0" presId="urn:microsoft.com/office/officeart/2008/layout/RadialCluster"/>
    <dgm:cxn modelId="{5313B12B-ABEA-48B1-A75A-2981D97D8AEA}" type="presParOf" srcId="{D5A9645E-DE0E-476A-803E-20B816EB2E83}" destId="{A78EE9CC-FC2B-4497-8AE3-52FD252EA317}" srcOrd="1" destOrd="0" presId="urn:microsoft.com/office/officeart/2008/layout/RadialCluster"/>
    <dgm:cxn modelId="{C5819243-0B26-4837-90E6-681072A009A5}" type="presParOf" srcId="{D5A9645E-DE0E-476A-803E-20B816EB2E83}" destId="{D987C26D-3779-458C-AB44-18B8BB44425C}" srcOrd="2" destOrd="0" presId="urn:microsoft.com/office/officeart/2008/layout/RadialCluster"/>
    <dgm:cxn modelId="{86DDA05F-09B5-4716-8331-2C0A432B1179}" type="presParOf" srcId="{D5A9645E-DE0E-476A-803E-20B816EB2E83}" destId="{053F9D77-BE7B-45FF-82B6-5B36CE41ED55}" srcOrd="3" destOrd="0" presId="urn:microsoft.com/office/officeart/2008/layout/RadialCluster"/>
    <dgm:cxn modelId="{D9D2CEB0-1AF1-407F-9C08-5490CE69079D}" type="presParOf" srcId="{D5A9645E-DE0E-476A-803E-20B816EB2E83}" destId="{783B75DB-2FDC-4FC5-A679-BB72BD71C4CF}" srcOrd="4" destOrd="0" presId="urn:microsoft.com/office/officeart/2008/layout/RadialCluster"/>
    <dgm:cxn modelId="{2AE313C6-39FD-4C7B-A9E7-1405478F2D4C}" type="presParOf" srcId="{D5A9645E-DE0E-476A-803E-20B816EB2E83}" destId="{1AEE3D6C-7AEF-4B89-8EB6-01DDCDDC5D5C}" srcOrd="5" destOrd="0" presId="urn:microsoft.com/office/officeart/2008/layout/RadialCluster"/>
    <dgm:cxn modelId="{2A347169-0017-48DE-92B8-D69327B0E673}" type="presParOf" srcId="{D5A9645E-DE0E-476A-803E-20B816EB2E83}" destId="{37208510-3C70-4EA2-A647-45D25654C59C}" srcOrd="6" destOrd="0" presId="urn:microsoft.com/office/officeart/2008/layout/RadialCluster"/>
    <dgm:cxn modelId="{17D1E60B-97BA-4BED-9C1F-23152923A231}" type="presParOf" srcId="{D5A9645E-DE0E-476A-803E-20B816EB2E83}" destId="{23FE648C-EFEC-4B90-BDE1-C8F8BBA960D3}" srcOrd="7" destOrd="0" presId="urn:microsoft.com/office/officeart/2008/layout/RadialCluster"/>
    <dgm:cxn modelId="{0E914CDB-27E4-44AE-A312-DFCF4CE1FB5C}" type="presParOf" srcId="{D5A9645E-DE0E-476A-803E-20B816EB2E83}" destId="{A8662DDE-1DD4-4F76-A05A-2B30CC08BA0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1E143-6CCE-4805-8DEE-EB242C565E0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391C9-58BA-4AC6-964E-DBD8507018F1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স্থায়ী খরচ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34866F-10C2-4587-8D19-373FCF7D4BA3}" type="parTrans" cxnId="{615D3444-D139-4D59-B590-42187446B9BE}">
      <dgm:prSet/>
      <dgm:spPr/>
      <dgm:t>
        <a:bodyPr/>
        <a:lstStyle/>
        <a:p>
          <a:endParaRPr lang="en-US"/>
        </a:p>
      </dgm:t>
    </dgm:pt>
    <dgm:pt modelId="{F87136AF-78CC-4542-8EBB-A7030B8DAF02}" type="sibTrans" cxnId="{615D3444-D139-4D59-B590-42187446B9BE}">
      <dgm:prSet/>
      <dgm:spPr/>
      <dgm:t>
        <a:bodyPr/>
        <a:lstStyle/>
        <a:p>
          <a:endParaRPr lang="en-US"/>
        </a:p>
      </dgm:t>
    </dgm:pt>
    <dgm:pt modelId="{6993A254-9518-426A-B0E1-57F14570F2BE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 dirty="0"/>
        </a:p>
      </dgm:t>
    </dgm:pt>
    <dgm:pt modelId="{DDB0B806-45B4-4262-B2C2-D6E26CD92816}" type="parTrans" cxnId="{36A7A0BD-0FE3-45BE-A7AE-BD592B0FC38C}">
      <dgm:prSet/>
      <dgm:spPr/>
      <dgm:t>
        <a:bodyPr/>
        <a:lstStyle/>
        <a:p>
          <a:endParaRPr lang="en-US"/>
        </a:p>
      </dgm:t>
    </dgm:pt>
    <dgm:pt modelId="{1EFAE77F-9F4A-4FE8-A243-5931A5D66317}" type="sibTrans" cxnId="{36A7A0BD-0FE3-45BE-A7AE-BD592B0FC38C}">
      <dgm:prSet/>
      <dgm:spPr/>
      <dgm:t>
        <a:bodyPr/>
        <a:lstStyle/>
        <a:p>
          <a:endParaRPr lang="en-US"/>
        </a:p>
      </dgm:t>
    </dgm:pt>
    <dgm:pt modelId="{3157477A-33F7-48A1-A744-D7462B5D4D3D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614A85ED-4BA8-41F8-9FB5-4FB99E575CA3}" type="parTrans" cxnId="{C5CE9411-700B-4D29-BCCA-F328DC0FFC03}">
      <dgm:prSet/>
      <dgm:spPr/>
      <dgm:t>
        <a:bodyPr/>
        <a:lstStyle/>
        <a:p>
          <a:endParaRPr lang="en-US"/>
        </a:p>
      </dgm:t>
    </dgm:pt>
    <dgm:pt modelId="{AF773201-B66F-427E-8310-43CD56F61C52}" type="sibTrans" cxnId="{C5CE9411-700B-4D29-BCCA-F328DC0FFC03}">
      <dgm:prSet/>
      <dgm:spPr/>
      <dgm:t>
        <a:bodyPr/>
        <a:lstStyle/>
        <a:p>
          <a:endParaRPr lang="en-US"/>
        </a:p>
      </dgm:t>
    </dgm:pt>
    <dgm:pt modelId="{352B391F-A255-4078-846D-FAE9301BF611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9318D6D3-EF62-4630-9834-51D3D578B13C}" type="parTrans" cxnId="{9DB3CE8B-CB05-44A6-BEBD-1DA4B4A9D966}">
      <dgm:prSet/>
      <dgm:spPr/>
      <dgm:t>
        <a:bodyPr/>
        <a:lstStyle/>
        <a:p>
          <a:endParaRPr lang="en-US"/>
        </a:p>
      </dgm:t>
    </dgm:pt>
    <dgm:pt modelId="{022B0A6A-F211-4206-8CA6-749889B458E9}" type="sibTrans" cxnId="{9DB3CE8B-CB05-44A6-BEBD-1DA4B4A9D966}">
      <dgm:prSet/>
      <dgm:spPr/>
      <dgm:t>
        <a:bodyPr/>
        <a:lstStyle/>
        <a:p>
          <a:endParaRPr lang="en-US"/>
        </a:p>
      </dgm:t>
    </dgm:pt>
    <dgm:pt modelId="{8EDBC1D6-A039-4FD8-BB3B-B5882AC4702B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8A774271-7EE5-42BD-B688-1D601A2E1E22}" type="parTrans" cxnId="{9EF9A0D3-440F-4082-926B-C178F1B926AF}">
      <dgm:prSet/>
      <dgm:spPr/>
      <dgm:t>
        <a:bodyPr/>
        <a:lstStyle/>
        <a:p>
          <a:endParaRPr lang="en-US"/>
        </a:p>
      </dgm:t>
    </dgm:pt>
    <dgm:pt modelId="{860F1D6F-F8D1-4A41-BEAC-0B273B7696BA}" type="sibTrans" cxnId="{9EF9A0D3-440F-4082-926B-C178F1B926AF}">
      <dgm:prSet/>
      <dgm:spPr/>
      <dgm:t>
        <a:bodyPr/>
        <a:lstStyle/>
        <a:p>
          <a:endParaRPr lang="en-US"/>
        </a:p>
      </dgm:t>
    </dgm:pt>
    <dgm:pt modelId="{593379F2-B881-4861-9CF8-123557A8A4FD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C1F670D2-A3B8-464E-949D-4B2E26FDBEE2}" type="parTrans" cxnId="{17774AF2-71AA-4126-8B41-CD4376B0A902}">
      <dgm:prSet/>
      <dgm:spPr/>
      <dgm:t>
        <a:bodyPr/>
        <a:lstStyle/>
        <a:p>
          <a:endParaRPr lang="en-US"/>
        </a:p>
      </dgm:t>
    </dgm:pt>
    <dgm:pt modelId="{CB379154-FE08-4ED5-B65B-D2A1B1C53AE8}" type="sibTrans" cxnId="{17774AF2-71AA-4126-8B41-CD4376B0A902}">
      <dgm:prSet/>
      <dgm:spPr/>
      <dgm:t>
        <a:bodyPr/>
        <a:lstStyle/>
        <a:p>
          <a:endParaRPr lang="en-US"/>
        </a:p>
      </dgm:t>
    </dgm:pt>
    <dgm:pt modelId="{F611DFF1-2F34-4E58-B936-781D890A5B3A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07E71E7D-9D53-40ED-9FFA-FC44E9D6D273}" type="parTrans" cxnId="{0A7A9674-DCB5-48EF-A2BB-689A0EF42ED9}">
      <dgm:prSet/>
      <dgm:spPr/>
      <dgm:t>
        <a:bodyPr/>
        <a:lstStyle/>
        <a:p>
          <a:endParaRPr lang="en-US"/>
        </a:p>
      </dgm:t>
    </dgm:pt>
    <dgm:pt modelId="{AF703922-722D-4875-83E5-E0AED917C340}" type="sibTrans" cxnId="{0A7A9674-DCB5-48EF-A2BB-689A0EF42ED9}">
      <dgm:prSet/>
      <dgm:spPr/>
      <dgm:t>
        <a:bodyPr/>
        <a:lstStyle/>
        <a:p>
          <a:endParaRPr lang="en-US"/>
        </a:p>
      </dgm:t>
    </dgm:pt>
    <dgm:pt modelId="{9C45576A-C383-441D-8DED-FB4D3B123AA0}" type="pres">
      <dgm:prSet presAssocID="{FA71E143-6CCE-4805-8DEE-EB242C565E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4C2D0-7BE6-4DAA-81D1-6956D507A569}" type="pres">
      <dgm:prSet presAssocID="{D67391C9-58BA-4AC6-964E-DBD8507018F1}" presName="centerShape" presStyleLbl="node0" presStyleIdx="0" presStyleCnt="1" custScaleX="146468" custLinFactNeighborX="1072" custLinFactNeighborY="-5266"/>
      <dgm:spPr/>
      <dgm:t>
        <a:bodyPr/>
        <a:lstStyle/>
        <a:p>
          <a:endParaRPr lang="en-US"/>
        </a:p>
      </dgm:t>
    </dgm:pt>
    <dgm:pt modelId="{627C42A9-4A52-4B30-944B-656FEE0EB924}" type="pres">
      <dgm:prSet presAssocID="{DDB0B806-45B4-4262-B2C2-D6E26CD92816}" presName="Name9" presStyleLbl="parChTrans1D2" presStyleIdx="0" presStyleCnt="6"/>
      <dgm:spPr/>
      <dgm:t>
        <a:bodyPr/>
        <a:lstStyle/>
        <a:p>
          <a:endParaRPr lang="en-US"/>
        </a:p>
      </dgm:t>
    </dgm:pt>
    <dgm:pt modelId="{0804F473-7DC2-422F-A89E-1BE12740B094}" type="pres">
      <dgm:prSet presAssocID="{DDB0B806-45B4-4262-B2C2-D6E26CD9281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F2954E6-8733-414E-9457-192FBABBF603}" type="pres">
      <dgm:prSet presAssocID="{6993A254-9518-426A-B0E1-57F14570F2BE}" presName="node" presStyleLbl="node1" presStyleIdx="0" presStyleCnt="6" custScaleX="139040" custScaleY="91476" custRadScaleRad="93005" custRadScaleInc="9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6A27-8C36-470C-9563-2EFEB717AA8E}" type="pres">
      <dgm:prSet presAssocID="{07E71E7D-9D53-40ED-9FFA-FC44E9D6D273}" presName="Name9" presStyleLbl="parChTrans1D2" presStyleIdx="1" presStyleCnt="6"/>
      <dgm:spPr/>
      <dgm:t>
        <a:bodyPr/>
        <a:lstStyle/>
        <a:p>
          <a:endParaRPr lang="en-US"/>
        </a:p>
      </dgm:t>
    </dgm:pt>
    <dgm:pt modelId="{A337BE3C-802B-490E-A39F-AD8F83EF5C36}" type="pres">
      <dgm:prSet presAssocID="{07E71E7D-9D53-40ED-9FFA-FC44E9D6D27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9848ED0-B0F0-4838-A9C7-8222FFA1119C}" type="pres">
      <dgm:prSet presAssocID="{F611DFF1-2F34-4E58-B936-781D890A5B3A}" presName="node" presStyleLbl="node1" presStyleIdx="1" presStyleCnt="6" custScaleX="152768" custScaleY="106997" custRadScaleRad="146502" custRadScaleInc="3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68790-38A3-47CC-B5B8-9E6564B6AAE6}" type="pres">
      <dgm:prSet presAssocID="{614A85ED-4BA8-41F8-9FB5-4FB99E575C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5EC55D93-FAAB-4183-83D5-E25F07847194}" type="pres">
      <dgm:prSet presAssocID="{614A85ED-4BA8-41F8-9FB5-4FB99E575C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1F02EFC2-FF0A-47B2-B790-7D2EB4798097}" type="pres">
      <dgm:prSet presAssocID="{3157477A-33F7-48A1-A744-D7462B5D4D3D}" presName="node" presStyleLbl="node1" presStyleIdx="2" presStyleCnt="6" custScaleX="148718" custScaleY="110659" custRadScaleRad="133399" custRadScaleInc="-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FE541-75F2-4E98-875E-E7966BEAEC3E}" type="pres">
      <dgm:prSet presAssocID="{8A774271-7EE5-42BD-B688-1D601A2E1E22}" presName="Name9" presStyleLbl="parChTrans1D2" presStyleIdx="3" presStyleCnt="6"/>
      <dgm:spPr/>
      <dgm:t>
        <a:bodyPr/>
        <a:lstStyle/>
        <a:p>
          <a:endParaRPr lang="en-US"/>
        </a:p>
      </dgm:t>
    </dgm:pt>
    <dgm:pt modelId="{AAD64E1D-64A7-4F51-AB68-BD064FCA6926}" type="pres">
      <dgm:prSet presAssocID="{8A774271-7EE5-42BD-B688-1D601A2E1E2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DA1D332-D57A-4CFB-894B-9691478C71D5}" type="pres">
      <dgm:prSet presAssocID="{8EDBC1D6-A039-4FD8-BB3B-B5882AC4702B}" presName="node" presStyleLbl="node1" presStyleIdx="3" presStyleCnt="6" custScaleX="139388" custScaleY="108794" custRadScaleRad="76647" custRadScaleInc="-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7221F-1744-4C51-AC45-D4B3D653E96B}" type="pres">
      <dgm:prSet presAssocID="{C1F670D2-A3B8-464E-949D-4B2E26FDBEE2}" presName="Name9" presStyleLbl="parChTrans1D2" presStyleIdx="4" presStyleCnt="6"/>
      <dgm:spPr/>
      <dgm:t>
        <a:bodyPr/>
        <a:lstStyle/>
        <a:p>
          <a:endParaRPr lang="en-US"/>
        </a:p>
      </dgm:t>
    </dgm:pt>
    <dgm:pt modelId="{B09FEFFC-24EC-40FF-BA56-1A70CC638EDF}" type="pres">
      <dgm:prSet presAssocID="{C1F670D2-A3B8-464E-949D-4B2E26FDBEE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43610D9-B5DD-4B44-8397-1BC5604060F4}" type="pres">
      <dgm:prSet presAssocID="{593379F2-B881-4861-9CF8-123557A8A4FD}" presName="node" presStyleLbl="node1" presStyleIdx="4" presStyleCnt="6" custScaleX="139380" custRadScaleRad="135877" custRadScaleInc="9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4C362-648B-4A50-BBE0-00D415AC3012}" type="pres">
      <dgm:prSet presAssocID="{9318D6D3-EF62-4630-9834-51D3D578B13C}" presName="Name9" presStyleLbl="parChTrans1D2" presStyleIdx="5" presStyleCnt="6"/>
      <dgm:spPr/>
      <dgm:t>
        <a:bodyPr/>
        <a:lstStyle/>
        <a:p>
          <a:endParaRPr lang="en-US"/>
        </a:p>
      </dgm:t>
    </dgm:pt>
    <dgm:pt modelId="{299A2C27-6661-4F46-AFFE-E47C620B60B0}" type="pres">
      <dgm:prSet presAssocID="{9318D6D3-EF62-4630-9834-51D3D578B13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AF10804-9E07-4EE4-AE44-4E1104471444}" type="pres">
      <dgm:prSet presAssocID="{352B391F-A255-4078-846D-FAE9301BF611}" presName="node" presStyleLbl="node1" presStyleIdx="5" presStyleCnt="6" custScaleX="141624" custScaleY="109067" custRadScaleRad="134357" custRadScaleInc="-4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8A3C7-6E94-429A-92AA-796BF78D864E}" type="presOf" srcId="{6993A254-9518-426A-B0E1-57F14570F2BE}" destId="{6F2954E6-8733-414E-9457-192FBABBF603}" srcOrd="0" destOrd="0" presId="urn:microsoft.com/office/officeart/2005/8/layout/radial1"/>
    <dgm:cxn modelId="{97DEBFBB-DF40-4F82-BABB-FE7A32D356A7}" type="presOf" srcId="{DDB0B806-45B4-4262-B2C2-D6E26CD92816}" destId="{0804F473-7DC2-422F-A89E-1BE12740B094}" srcOrd="1" destOrd="0" presId="urn:microsoft.com/office/officeart/2005/8/layout/radial1"/>
    <dgm:cxn modelId="{17774AF2-71AA-4126-8B41-CD4376B0A902}" srcId="{D67391C9-58BA-4AC6-964E-DBD8507018F1}" destId="{593379F2-B881-4861-9CF8-123557A8A4FD}" srcOrd="4" destOrd="0" parTransId="{C1F670D2-A3B8-464E-949D-4B2E26FDBEE2}" sibTransId="{CB379154-FE08-4ED5-B65B-D2A1B1C53AE8}"/>
    <dgm:cxn modelId="{8BF6DB6C-22C9-41FA-8177-019AA1240C0D}" type="presOf" srcId="{3157477A-33F7-48A1-A744-D7462B5D4D3D}" destId="{1F02EFC2-FF0A-47B2-B790-7D2EB4798097}" srcOrd="0" destOrd="0" presId="urn:microsoft.com/office/officeart/2005/8/layout/radial1"/>
    <dgm:cxn modelId="{CE16CAFE-BAA7-4407-AE88-F43CF752F3D5}" type="presOf" srcId="{593379F2-B881-4861-9CF8-123557A8A4FD}" destId="{A43610D9-B5DD-4B44-8397-1BC5604060F4}" srcOrd="0" destOrd="0" presId="urn:microsoft.com/office/officeart/2005/8/layout/radial1"/>
    <dgm:cxn modelId="{44AD2BE5-965C-49A6-89E9-334A54BC2CA3}" type="presOf" srcId="{07E71E7D-9D53-40ED-9FFA-FC44E9D6D273}" destId="{B3356A27-8C36-470C-9563-2EFEB717AA8E}" srcOrd="0" destOrd="0" presId="urn:microsoft.com/office/officeart/2005/8/layout/radial1"/>
    <dgm:cxn modelId="{BB231BBB-721A-4985-ADED-A60CC4B9C15B}" type="presOf" srcId="{C1F670D2-A3B8-464E-949D-4B2E26FDBEE2}" destId="{1DC7221F-1744-4C51-AC45-D4B3D653E96B}" srcOrd="0" destOrd="0" presId="urn:microsoft.com/office/officeart/2005/8/layout/radial1"/>
    <dgm:cxn modelId="{306D5D0C-9651-4161-8CDE-967F96A8520F}" type="presOf" srcId="{352B391F-A255-4078-846D-FAE9301BF611}" destId="{6AF10804-9E07-4EE4-AE44-4E1104471444}" srcOrd="0" destOrd="0" presId="urn:microsoft.com/office/officeart/2005/8/layout/radial1"/>
    <dgm:cxn modelId="{5661D77E-C963-4FB0-983C-7AC6CF7EABFC}" type="presOf" srcId="{614A85ED-4BA8-41F8-9FB5-4FB99E575CA3}" destId="{5EC55D93-FAAB-4183-83D5-E25F07847194}" srcOrd="1" destOrd="0" presId="urn:microsoft.com/office/officeart/2005/8/layout/radial1"/>
    <dgm:cxn modelId="{A4E0851B-BD54-4F32-86FE-FCE2AB0B2368}" type="presOf" srcId="{8A774271-7EE5-42BD-B688-1D601A2E1E22}" destId="{AAD64E1D-64A7-4F51-AB68-BD064FCA6926}" srcOrd="1" destOrd="0" presId="urn:microsoft.com/office/officeart/2005/8/layout/radial1"/>
    <dgm:cxn modelId="{57373E24-2920-424F-A2BB-117A198AD5F4}" type="presOf" srcId="{DDB0B806-45B4-4262-B2C2-D6E26CD92816}" destId="{627C42A9-4A52-4B30-944B-656FEE0EB924}" srcOrd="0" destOrd="0" presId="urn:microsoft.com/office/officeart/2005/8/layout/radial1"/>
    <dgm:cxn modelId="{9EF9A0D3-440F-4082-926B-C178F1B926AF}" srcId="{D67391C9-58BA-4AC6-964E-DBD8507018F1}" destId="{8EDBC1D6-A039-4FD8-BB3B-B5882AC4702B}" srcOrd="3" destOrd="0" parTransId="{8A774271-7EE5-42BD-B688-1D601A2E1E22}" sibTransId="{860F1D6F-F8D1-4A41-BEAC-0B273B7696BA}"/>
    <dgm:cxn modelId="{6530C5BA-C7EB-432C-9D45-E09339AF6CEA}" type="presOf" srcId="{614A85ED-4BA8-41F8-9FB5-4FB99E575CA3}" destId="{10468790-38A3-47CC-B5B8-9E6564B6AAE6}" srcOrd="0" destOrd="0" presId="urn:microsoft.com/office/officeart/2005/8/layout/radial1"/>
    <dgm:cxn modelId="{707276C0-EE38-405C-B4B2-F003B63AAACA}" type="presOf" srcId="{9318D6D3-EF62-4630-9834-51D3D578B13C}" destId="{299A2C27-6661-4F46-AFFE-E47C620B60B0}" srcOrd="1" destOrd="0" presId="urn:microsoft.com/office/officeart/2005/8/layout/radial1"/>
    <dgm:cxn modelId="{C5CE9411-700B-4D29-BCCA-F328DC0FFC03}" srcId="{D67391C9-58BA-4AC6-964E-DBD8507018F1}" destId="{3157477A-33F7-48A1-A744-D7462B5D4D3D}" srcOrd="2" destOrd="0" parTransId="{614A85ED-4BA8-41F8-9FB5-4FB99E575CA3}" sibTransId="{AF773201-B66F-427E-8310-43CD56F61C52}"/>
    <dgm:cxn modelId="{A01AB6B1-D204-463A-BE4B-A74B02F687A9}" type="presOf" srcId="{07E71E7D-9D53-40ED-9FFA-FC44E9D6D273}" destId="{A337BE3C-802B-490E-A39F-AD8F83EF5C36}" srcOrd="1" destOrd="0" presId="urn:microsoft.com/office/officeart/2005/8/layout/radial1"/>
    <dgm:cxn modelId="{9DB3CE8B-CB05-44A6-BEBD-1DA4B4A9D966}" srcId="{D67391C9-58BA-4AC6-964E-DBD8507018F1}" destId="{352B391F-A255-4078-846D-FAE9301BF611}" srcOrd="5" destOrd="0" parTransId="{9318D6D3-EF62-4630-9834-51D3D578B13C}" sibTransId="{022B0A6A-F211-4206-8CA6-749889B458E9}"/>
    <dgm:cxn modelId="{78E5971B-D0A5-4A53-8A78-809935CFEB76}" type="presOf" srcId="{D67391C9-58BA-4AC6-964E-DBD8507018F1}" destId="{6304C2D0-7BE6-4DAA-81D1-6956D507A569}" srcOrd="0" destOrd="0" presId="urn:microsoft.com/office/officeart/2005/8/layout/radial1"/>
    <dgm:cxn modelId="{F3998288-1996-41D0-BC92-FD96B3C262B0}" type="presOf" srcId="{F611DFF1-2F34-4E58-B936-781D890A5B3A}" destId="{D9848ED0-B0F0-4838-A9C7-8222FFA1119C}" srcOrd="0" destOrd="0" presId="urn:microsoft.com/office/officeart/2005/8/layout/radial1"/>
    <dgm:cxn modelId="{615D3444-D139-4D59-B590-42187446B9BE}" srcId="{FA71E143-6CCE-4805-8DEE-EB242C565E0F}" destId="{D67391C9-58BA-4AC6-964E-DBD8507018F1}" srcOrd="0" destOrd="0" parTransId="{7F34866F-10C2-4587-8D19-373FCF7D4BA3}" sibTransId="{F87136AF-78CC-4542-8EBB-A7030B8DAF02}"/>
    <dgm:cxn modelId="{C926A30A-1CBA-4663-B26C-B7C46CBAC0C4}" type="presOf" srcId="{8A774271-7EE5-42BD-B688-1D601A2E1E22}" destId="{6DDFE541-75F2-4E98-875E-E7966BEAEC3E}" srcOrd="0" destOrd="0" presId="urn:microsoft.com/office/officeart/2005/8/layout/radial1"/>
    <dgm:cxn modelId="{B2CDBC7D-5324-44D8-9A8D-506B16CB6C89}" type="presOf" srcId="{FA71E143-6CCE-4805-8DEE-EB242C565E0F}" destId="{9C45576A-C383-441D-8DED-FB4D3B123AA0}" srcOrd="0" destOrd="0" presId="urn:microsoft.com/office/officeart/2005/8/layout/radial1"/>
    <dgm:cxn modelId="{36A7A0BD-0FE3-45BE-A7AE-BD592B0FC38C}" srcId="{D67391C9-58BA-4AC6-964E-DBD8507018F1}" destId="{6993A254-9518-426A-B0E1-57F14570F2BE}" srcOrd="0" destOrd="0" parTransId="{DDB0B806-45B4-4262-B2C2-D6E26CD92816}" sibTransId="{1EFAE77F-9F4A-4FE8-A243-5931A5D66317}"/>
    <dgm:cxn modelId="{0A7A9674-DCB5-48EF-A2BB-689A0EF42ED9}" srcId="{D67391C9-58BA-4AC6-964E-DBD8507018F1}" destId="{F611DFF1-2F34-4E58-B936-781D890A5B3A}" srcOrd="1" destOrd="0" parTransId="{07E71E7D-9D53-40ED-9FFA-FC44E9D6D273}" sibTransId="{AF703922-722D-4875-83E5-E0AED917C340}"/>
    <dgm:cxn modelId="{A84E8EED-DD39-4D49-803F-1DBDA89EF8EB}" type="presOf" srcId="{8EDBC1D6-A039-4FD8-BB3B-B5882AC4702B}" destId="{8DA1D332-D57A-4CFB-894B-9691478C71D5}" srcOrd="0" destOrd="0" presId="urn:microsoft.com/office/officeart/2005/8/layout/radial1"/>
    <dgm:cxn modelId="{7830B293-21A7-4EF3-87CB-3F5399A4C527}" type="presOf" srcId="{C1F670D2-A3B8-464E-949D-4B2E26FDBEE2}" destId="{B09FEFFC-24EC-40FF-BA56-1A70CC638EDF}" srcOrd="1" destOrd="0" presId="urn:microsoft.com/office/officeart/2005/8/layout/radial1"/>
    <dgm:cxn modelId="{81DDD5E6-EFD3-4707-A445-D4F192DB9731}" type="presOf" srcId="{9318D6D3-EF62-4630-9834-51D3D578B13C}" destId="{DDE4C362-648B-4A50-BBE0-00D415AC3012}" srcOrd="0" destOrd="0" presId="urn:microsoft.com/office/officeart/2005/8/layout/radial1"/>
    <dgm:cxn modelId="{AFF2DDED-1EF0-46C2-9BC3-22CC40F006A1}" type="presParOf" srcId="{9C45576A-C383-441D-8DED-FB4D3B123AA0}" destId="{6304C2D0-7BE6-4DAA-81D1-6956D507A569}" srcOrd="0" destOrd="0" presId="urn:microsoft.com/office/officeart/2005/8/layout/radial1"/>
    <dgm:cxn modelId="{26850363-D16B-477D-9A3A-11CD23DC8520}" type="presParOf" srcId="{9C45576A-C383-441D-8DED-FB4D3B123AA0}" destId="{627C42A9-4A52-4B30-944B-656FEE0EB924}" srcOrd="1" destOrd="0" presId="urn:microsoft.com/office/officeart/2005/8/layout/radial1"/>
    <dgm:cxn modelId="{E6FECA8F-AF3E-47DF-A9C2-152011122EDD}" type="presParOf" srcId="{627C42A9-4A52-4B30-944B-656FEE0EB924}" destId="{0804F473-7DC2-422F-A89E-1BE12740B094}" srcOrd="0" destOrd="0" presId="urn:microsoft.com/office/officeart/2005/8/layout/radial1"/>
    <dgm:cxn modelId="{46EA8630-F4ED-44F9-A1F6-673597B9694D}" type="presParOf" srcId="{9C45576A-C383-441D-8DED-FB4D3B123AA0}" destId="{6F2954E6-8733-414E-9457-192FBABBF603}" srcOrd="2" destOrd="0" presId="urn:microsoft.com/office/officeart/2005/8/layout/radial1"/>
    <dgm:cxn modelId="{02A2590D-D8AA-4DCA-9A70-4E5613C39BBC}" type="presParOf" srcId="{9C45576A-C383-441D-8DED-FB4D3B123AA0}" destId="{B3356A27-8C36-470C-9563-2EFEB717AA8E}" srcOrd="3" destOrd="0" presId="urn:microsoft.com/office/officeart/2005/8/layout/radial1"/>
    <dgm:cxn modelId="{5619AF91-D701-414D-928F-04B11BE37837}" type="presParOf" srcId="{B3356A27-8C36-470C-9563-2EFEB717AA8E}" destId="{A337BE3C-802B-490E-A39F-AD8F83EF5C36}" srcOrd="0" destOrd="0" presId="urn:microsoft.com/office/officeart/2005/8/layout/radial1"/>
    <dgm:cxn modelId="{F8A354C0-1437-420E-AC64-115DA8379DE3}" type="presParOf" srcId="{9C45576A-C383-441D-8DED-FB4D3B123AA0}" destId="{D9848ED0-B0F0-4838-A9C7-8222FFA1119C}" srcOrd="4" destOrd="0" presId="urn:microsoft.com/office/officeart/2005/8/layout/radial1"/>
    <dgm:cxn modelId="{58C46CD8-EB1D-4BDD-9DFB-1814DA3152AC}" type="presParOf" srcId="{9C45576A-C383-441D-8DED-FB4D3B123AA0}" destId="{10468790-38A3-47CC-B5B8-9E6564B6AAE6}" srcOrd="5" destOrd="0" presId="urn:microsoft.com/office/officeart/2005/8/layout/radial1"/>
    <dgm:cxn modelId="{1DB886A7-E9C8-4DDE-988B-9721E7CFEBF8}" type="presParOf" srcId="{10468790-38A3-47CC-B5B8-9E6564B6AAE6}" destId="{5EC55D93-FAAB-4183-83D5-E25F07847194}" srcOrd="0" destOrd="0" presId="urn:microsoft.com/office/officeart/2005/8/layout/radial1"/>
    <dgm:cxn modelId="{BDCE20F4-AC58-457E-B9DB-E7DEAAF6D36A}" type="presParOf" srcId="{9C45576A-C383-441D-8DED-FB4D3B123AA0}" destId="{1F02EFC2-FF0A-47B2-B790-7D2EB4798097}" srcOrd="6" destOrd="0" presId="urn:microsoft.com/office/officeart/2005/8/layout/radial1"/>
    <dgm:cxn modelId="{51C77EEC-D0E2-433A-810D-7A735A8BB8EA}" type="presParOf" srcId="{9C45576A-C383-441D-8DED-FB4D3B123AA0}" destId="{6DDFE541-75F2-4E98-875E-E7966BEAEC3E}" srcOrd="7" destOrd="0" presId="urn:microsoft.com/office/officeart/2005/8/layout/radial1"/>
    <dgm:cxn modelId="{5FD1B422-EA20-4FE7-AC96-70E4B43057BA}" type="presParOf" srcId="{6DDFE541-75F2-4E98-875E-E7966BEAEC3E}" destId="{AAD64E1D-64A7-4F51-AB68-BD064FCA6926}" srcOrd="0" destOrd="0" presId="urn:microsoft.com/office/officeart/2005/8/layout/radial1"/>
    <dgm:cxn modelId="{5147243B-2797-43EC-BCBC-D65F996E151E}" type="presParOf" srcId="{9C45576A-C383-441D-8DED-FB4D3B123AA0}" destId="{8DA1D332-D57A-4CFB-894B-9691478C71D5}" srcOrd="8" destOrd="0" presId="urn:microsoft.com/office/officeart/2005/8/layout/radial1"/>
    <dgm:cxn modelId="{E1068C18-D260-4D92-ADDC-CA90D44BFA97}" type="presParOf" srcId="{9C45576A-C383-441D-8DED-FB4D3B123AA0}" destId="{1DC7221F-1744-4C51-AC45-D4B3D653E96B}" srcOrd="9" destOrd="0" presId="urn:microsoft.com/office/officeart/2005/8/layout/radial1"/>
    <dgm:cxn modelId="{557CDA72-6878-40A1-ADBA-B67D6924F896}" type="presParOf" srcId="{1DC7221F-1744-4C51-AC45-D4B3D653E96B}" destId="{B09FEFFC-24EC-40FF-BA56-1A70CC638EDF}" srcOrd="0" destOrd="0" presId="urn:microsoft.com/office/officeart/2005/8/layout/radial1"/>
    <dgm:cxn modelId="{F9C2645D-1193-4FDD-87F9-E42040D6CB79}" type="presParOf" srcId="{9C45576A-C383-441D-8DED-FB4D3B123AA0}" destId="{A43610D9-B5DD-4B44-8397-1BC5604060F4}" srcOrd="10" destOrd="0" presId="urn:microsoft.com/office/officeart/2005/8/layout/radial1"/>
    <dgm:cxn modelId="{48AE4AC8-E409-4E6B-8305-93AB6CFC10C9}" type="presParOf" srcId="{9C45576A-C383-441D-8DED-FB4D3B123AA0}" destId="{DDE4C362-648B-4A50-BBE0-00D415AC3012}" srcOrd="11" destOrd="0" presId="urn:microsoft.com/office/officeart/2005/8/layout/radial1"/>
    <dgm:cxn modelId="{A1BB1A88-7138-4D34-A831-F38890254B9E}" type="presParOf" srcId="{DDE4C362-648B-4A50-BBE0-00D415AC3012}" destId="{299A2C27-6661-4F46-AFFE-E47C620B60B0}" srcOrd="0" destOrd="0" presId="urn:microsoft.com/office/officeart/2005/8/layout/radial1"/>
    <dgm:cxn modelId="{4A1A21DA-B075-4E0B-A2D8-65BA43339CCF}" type="presParOf" srcId="{9C45576A-C383-441D-8DED-FB4D3B123AA0}" destId="{6AF10804-9E07-4EE4-AE44-4E110447144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320EB-3CA1-4B8E-A5E2-249BE05AC7C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49610-9CA6-4039-ADD3-9EB5B50B160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চলমান খরচ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4C0AAB-12E1-4729-B096-2052BB033F9B}" type="parTrans" cxnId="{7C763E2F-333B-4B05-80BF-0ABFA996B6A8}">
      <dgm:prSet/>
      <dgm:spPr/>
      <dgm:t>
        <a:bodyPr/>
        <a:lstStyle/>
        <a:p>
          <a:endParaRPr lang="en-US"/>
        </a:p>
      </dgm:t>
    </dgm:pt>
    <dgm:pt modelId="{EAEC8876-074D-4DCE-AE16-056A57BD97C3}" type="sibTrans" cxnId="{7C763E2F-333B-4B05-80BF-0ABFA996B6A8}">
      <dgm:prSet/>
      <dgm:spPr/>
      <dgm:t>
        <a:bodyPr/>
        <a:lstStyle/>
        <a:p>
          <a:endParaRPr lang="en-US"/>
        </a:p>
      </dgm:t>
    </dgm:pt>
    <dgm:pt modelId="{9E14FF39-B161-45FE-9DA4-FBF6C389E6D1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6DCA8196-700C-42BD-870A-984BD9CAC777}" type="parTrans" cxnId="{F4B909F5-D205-4275-A96D-62AAB8084AA8}">
      <dgm:prSet/>
      <dgm:spPr/>
      <dgm:t>
        <a:bodyPr/>
        <a:lstStyle/>
        <a:p>
          <a:endParaRPr lang="en-US"/>
        </a:p>
      </dgm:t>
    </dgm:pt>
    <dgm:pt modelId="{8C4D68DE-0CDA-4F0A-97FF-6D4D29871737}" type="sibTrans" cxnId="{F4B909F5-D205-4275-A96D-62AAB8084AA8}">
      <dgm:prSet/>
      <dgm:spPr/>
      <dgm:t>
        <a:bodyPr/>
        <a:lstStyle/>
        <a:p>
          <a:endParaRPr lang="en-US"/>
        </a:p>
      </dgm:t>
    </dgm:pt>
    <dgm:pt modelId="{E1C49F02-392E-417D-A4F7-796D9D68CF01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C80F8BAE-0FC0-435E-BB8A-7D4DCFE6D4CE}" type="parTrans" cxnId="{9EDBF347-6AD6-4869-BC7B-A4249ACE5891}">
      <dgm:prSet/>
      <dgm:spPr/>
      <dgm:t>
        <a:bodyPr/>
        <a:lstStyle/>
        <a:p>
          <a:endParaRPr lang="en-US"/>
        </a:p>
      </dgm:t>
    </dgm:pt>
    <dgm:pt modelId="{CF4377F9-425B-4F08-A1A1-FD6309B8601B}" type="sibTrans" cxnId="{9EDBF347-6AD6-4869-BC7B-A4249ACE5891}">
      <dgm:prSet/>
      <dgm:spPr/>
      <dgm:t>
        <a:bodyPr/>
        <a:lstStyle/>
        <a:p>
          <a:endParaRPr lang="en-US"/>
        </a:p>
      </dgm:t>
    </dgm:pt>
    <dgm:pt modelId="{4AE908F3-6BEF-48F4-8B55-019ABDEEFE8B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575752B5-B6A4-46CD-8301-B4F3121AF026}" type="parTrans" cxnId="{FD3EF267-DADD-432F-8922-8E57E39AAF0F}">
      <dgm:prSet/>
      <dgm:spPr/>
      <dgm:t>
        <a:bodyPr/>
        <a:lstStyle/>
        <a:p>
          <a:endParaRPr lang="en-US"/>
        </a:p>
      </dgm:t>
    </dgm:pt>
    <dgm:pt modelId="{0A4CE4C4-3313-4582-9911-84B5DCF970DB}" type="sibTrans" cxnId="{FD3EF267-DADD-432F-8922-8E57E39AAF0F}">
      <dgm:prSet/>
      <dgm:spPr/>
      <dgm:t>
        <a:bodyPr/>
        <a:lstStyle/>
        <a:p>
          <a:endParaRPr lang="en-US"/>
        </a:p>
      </dgm:t>
    </dgm:pt>
    <dgm:pt modelId="{10BED2C7-586D-49A6-A81C-0AAC033884D2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</dgm:spPr>
      <dgm:t>
        <a:bodyPr/>
        <a:lstStyle/>
        <a:p>
          <a:r>
            <a:rPr lang="bn-BD" dirty="0" smtClean="0"/>
            <a:t>.</a:t>
          </a:r>
          <a:endParaRPr lang="en-US" dirty="0"/>
        </a:p>
      </dgm:t>
    </dgm:pt>
    <dgm:pt modelId="{1F5F0991-76FA-410B-BE87-9AB0EA6BD45B}" type="parTrans" cxnId="{1C87C081-0729-4715-BA0E-4DC4FEC5CA2B}">
      <dgm:prSet/>
      <dgm:spPr/>
      <dgm:t>
        <a:bodyPr/>
        <a:lstStyle/>
        <a:p>
          <a:endParaRPr lang="en-US"/>
        </a:p>
      </dgm:t>
    </dgm:pt>
    <dgm:pt modelId="{6FDC43DE-4E31-455A-92A8-7E4A26E2AE99}" type="sibTrans" cxnId="{1C87C081-0729-4715-BA0E-4DC4FEC5CA2B}">
      <dgm:prSet/>
      <dgm:spPr/>
      <dgm:t>
        <a:bodyPr/>
        <a:lstStyle/>
        <a:p>
          <a:endParaRPr lang="en-US"/>
        </a:p>
      </dgm:t>
    </dgm:pt>
    <dgm:pt modelId="{2900DBD6-FB7D-41E7-9BAA-DC2A18B6E0F4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D33D1C-89DE-4B98-8879-342CD34D9787}" type="parTrans" cxnId="{87A2A8B0-EE16-4B19-968D-706D9FD81434}">
      <dgm:prSet/>
      <dgm:spPr/>
      <dgm:t>
        <a:bodyPr/>
        <a:lstStyle/>
        <a:p>
          <a:endParaRPr lang="en-US"/>
        </a:p>
      </dgm:t>
    </dgm:pt>
    <dgm:pt modelId="{347B60FA-3334-4EFD-8E52-40C5DC0649CA}" type="sibTrans" cxnId="{87A2A8B0-EE16-4B19-968D-706D9FD81434}">
      <dgm:prSet/>
      <dgm:spPr/>
      <dgm:t>
        <a:bodyPr/>
        <a:lstStyle/>
        <a:p>
          <a:endParaRPr lang="en-US"/>
        </a:p>
      </dgm:t>
    </dgm:pt>
    <dgm:pt modelId="{F3DD29DE-A581-4658-887A-0219DFF022BF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DAFAAC-2FC5-4891-9308-6475C2217B44}" type="parTrans" cxnId="{F0059D00-2BB2-46AC-9803-3783D30DD49D}">
      <dgm:prSet/>
      <dgm:spPr/>
      <dgm:t>
        <a:bodyPr/>
        <a:lstStyle/>
        <a:p>
          <a:endParaRPr lang="en-US"/>
        </a:p>
      </dgm:t>
    </dgm:pt>
    <dgm:pt modelId="{5B6954A8-6995-4E1C-9D31-DD4C0F373280}" type="sibTrans" cxnId="{F0059D00-2BB2-46AC-9803-3783D30DD49D}">
      <dgm:prSet/>
      <dgm:spPr/>
      <dgm:t>
        <a:bodyPr/>
        <a:lstStyle/>
        <a:p>
          <a:endParaRPr lang="en-US"/>
        </a:p>
      </dgm:t>
    </dgm:pt>
    <dgm:pt modelId="{5AF12E20-9FF9-453A-8ACE-8A12DCC277F2}" type="pres">
      <dgm:prSet presAssocID="{94D320EB-3CA1-4B8E-A5E2-249BE05AC7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C6E3D-C1B0-41E7-AF15-8E93331FB359}" type="pres">
      <dgm:prSet presAssocID="{26649610-9CA6-4039-ADD3-9EB5B50B1607}" presName="centerShape" presStyleLbl="node0" presStyleIdx="0" presStyleCnt="1" custScaleX="160346" custLinFactNeighborY="-5710"/>
      <dgm:spPr/>
      <dgm:t>
        <a:bodyPr/>
        <a:lstStyle/>
        <a:p>
          <a:endParaRPr lang="en-US"/>
        </a:p>
      </dgm:t>
    </dgm:pt>
    <dgm:pt modelId="{C49DDFBC-9EEB-4DB6-BF65-083092E43EA8}" type="pres">
      <dgm:prSet presAssocID="{6DCA8196-700C-42BD-870A-984BD9CAC777}" presName="Name9" presStyleLbl="parChTrans1D2" presStyleIdx="0" presStyleCnt="6"/>
      <dgm:spPr/>
      <dgm:t>
        <a:bodyPr/>
        <a:lstStyle/>
        <a:p>
          <a:endParaRPr lang="en-US"/>
        </a:p>
      </dgm:t>
    </dgm:pt>
    <dgm:pt modelId="{0472141C-4F9D-4BEA-A332-1C40552D4CA7}" type="pres">
      <dgm:prSet presAssocID="{6DCA8196-700C-42BD-870A-984BD9CAC77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9B08397-3BC9-4893-9402-840A82C0C7EA}" type="pres">
      <dgm:prSet presAssocID="{9E14FF39-B161-45FE-9DA4-FBF6C389E6D1}" presName="node" presStyleLbl="node1" presStyleIdx="0" presStyleCnt="6" custScaleX="126374" custScaleY="101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82435-1378-4C29-8246-916D2AB04DF2}" type="pres">
      <dgm:prSet presAssocID="{C80F8BAE-0FC0-435E-BB8A-7D4DCFE6D4CE}" presName="Name9" presStyleLbl="parChTrans1D2" presStyleIdx="1" presStyleCnt="6"/>
      <dgm:spPr/>
      <dgm:t>
        <a:bodyPr/>
        <a:lstStyle/>
        <a:p>
          <a:endParaRPr lang="en-US"/>
        </a:p>
      </dgm:t>
    </dgm:pt>
    <dgm:pt modelId="{C58E3A47-AEE6-4E71-BCB7-1CEF87571BD0}" type="pres">
      <dgm:prSet presAssocID="{C80F8BAE-0FC0-435E-BB8A-7D4DCFE6D4C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19BE755-43FB-4A85-9EC2-4F09DF00CC69}" type="pres">
      <dgm:prSet presAssocID="{E1C49F02-392E-417D-A4F7-796D9D68CF01}" presName="node" presStyleLbl="node1" presStyleIdx="1" presStyleCnt="6" custScaleX="132037" custScaleY="109936" custRadScaleRad="160576" custRadScaleInc="3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F369A-5057-4F27-B309-458509E06897}" type="pres">
      <dgm:prSet presAssocID="{575752B5-B6A4-46CD-8301-B4F3121AF026}" presName="Name9" presStyleLbl="parChTrans1D2" presStyleIdx="2" presStyleCnt="6"/>
      <dgm:spPr/>
      <dgm:t>
        <a:bodyPr/>
        <a:lstStyle/>
        <a:p>
          <a:endParaRPr lang="en-US"/>
        </a:p>
      </dgm:t>
    </dgm:pt>
    <dgm:pt modelId="{2E4B47C1-1E8F-42E9-A2F0-DB1AC5F16CCC}" type="pres">
      <dgm:prSet presAssocID="{575752B5-B6A4-46CD-8301-B4F3121AF02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49E4C50-9976-4925-9BB2-5DCB152F7CFD}" type="pres">
      <dgm:prSet presAssocID="{4AE908F3-6BEF-48F4-8B55-019ABDEEFE8B}" presName="node" presStyleLbl="node1" presStyleIdx="2" presStyleCnt="6" custScaleX="127015" custScaleY="114257" custRadScaleRad="191004" custRadScaleInc="-30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A7E46-9900-4130-AA02-6AFAC9E0AF9D}" type="pres">
      <dgm:prSet presAssocID="{1F5F0991-76FA-410B-BE87-9AB0EA6BD45B}" presName="Name9" presStyleLbl="parChTrans1D2" presStyleIdx="3" presStyleCnt="6"/>
      <dgm:spPr/>
      <dgm:t>
        <a:bodyPr/>
        <a:lstStyle/>
        <a:p>
          <a:endParaRPr lang="en-US"/>
        </a:p>
      </dgm:t>
    </dgm:pt>
    <dgm:pt modelId="{52FF56AD-27EF-4934-B830-53B1B834E65D}" type="pres">
      <dgm:prSet presAssocID="{1F5F0991-76FA-410B-BE87-9AB0EA6BD45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E309590-5628-400C-A418-4EFB6024BF8D}" type="pres">
      <dgm:prSet presAssocID="{10BED2C7-586D-49A6-A81C-0AAC033884D2}" presName="node" presStyleLbl="node1" presStyleIdx="3" presStyleCnt="6" custScaleX="120086" custScaleY="102199" custRadScaleRad="76734" custRadScaleInc="-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E2B6C-8485-40B3-A95B-64D7AEF4D9C1}" type="pres">
      <dgm:prSet presAssocID="{23D33D1C-89DE-4B98-8879-342CD34D9787}" presName="Name9" presStyleLbl="parChTrans1D2" presStyleIdx="4" presStyleCnt="6"/>
      <dgm:spPr/>
      <dgm:t>
        <a:bodyPr/>
        <a:lstStyle/>
        <a:p>
          <a:endParaRPr lang="en-US"/>
        </a:p>
      </dgm:t>
    </dgm:pt>
    <dgm:pt modelId="{E766D313-6AD1-40CB-9358-78535D220D5D}" type="pres">
      <dgm:prSet presAssocID="{23D33D1C-89DE-4B98-8879-342CD34D978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29C117C-F302-473F-8148-59DB8CF2688B}" type="pres">
      <dgm:prSet presAssocID="{2900DBD6-FB7D-41E7-9BAA-DC2A18B6E0F4}" presName="node" presStyleLbl="node1" presStyleIdx="4" presStyleCnt="6" custScaleX="129961" custScaleY="110204" custRadScaleRad="158506" custRadScaleInc="38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32CEE-3AF6-4C0C-8127-836EF4E98A41}" type="pres">
      <dgm:prSet presAssocID="{83DAFAAC-2FC5-4891-9308-6475C2217B44}" presName="Name9" presStyleLbl="parChTrans1D2" presStyleIdx="5" presStyleCnt="6"/>
      <dgm:spPr/>
      <dgm:t>
        <a:bodyPr/>
        <a:lstStyle/>
        <a:p>
          <a:endParaRPr lang="en-US"/>
        </a:p>
      </dgm:t>
    </dgm:pt>
    <dgm:pt modelId="{D8416312-8B8C-4193-9510-4EE38AEFED1F}" type="pres">
      <dgm:prSet presAssocID="{83DAFAAC-2FC5-4891-9308-6475C2217B4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BE53880-D5CE-4860-B5ED-E72AA7D4F90C}" type="pres">
      <dgm:prSet presAssocID="{F3DD29DE-A581-4658-887A-0219DFF022BF}" presName="node" presStyleLbl="node1" presStyleIdx="5" presStyleCnt="6" custScaleX="126758" custScaleY="109458" custRadScaleRad="167538" custRadScaleInc="-8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B3754-62F1-40FA-8C2D-A7B15316266F}" type="presOf" srcId="{6DCA8196-700C-42BD-870A-984BD9CAC777}" destId="{0472141C-4F9D-4BEA-A332-1C40552D4CA7}" srcOrd="1" destOrd="0" presId="urn:microsoft.com/office/officeart/2005/8/layout/radial1"/>
    <dgm:cxn modelId="{F4B909F5-D205-4275-A96D-62AAB8084AA8}" srcId="{26649610-9CA6-4039-ADD3-9EB5B50B1607}" destId="{9E14FF39-B161-45FE-9DA4-FBF6C389E6D1}" srcOrd="0" destOrd="0" parTransId="{6DCA8196-700C-42BD-870A-984BD9CAC777}" sibTransId="{8C4D68DE-0CDA-4F0A-97FF-6D4D29871737}"/>
    <dgm:cxn modelId="{54731088-5D18-4539-874D-7B14C118EEF4}" type="presOf" srcId="{C80F8BAE-0FC0-435E-BB8A-7D4DCFE6D4CE}" destId="{C58E3A47-AEE6-4E71-BCB7-1CEF87571BD0}" srcOrd="1" destOrd="0" presId="urn:microsoft.com/office/officeart/2005/8/layout/radial1"/>
    <dgm:cxn modelId="{8E1F66D5-C5ED-463C-8113-99E8CE4C6F66}" type="presOf" srcId="{94D320EB-3CA1-4B8E-A5E2-249BE05AC7CE}" destId="{5AF12E20-9FF9-453A-8ACE-8A12DCC277F2}" srcOrd="0" destOrd="0" presId="urn:microsoft.com/office/officeart/2005/8/layout/radial1"/>
    <dgm:cxn modelId="{863D65CE-2903-42B6-8375-AFB7A303B54A}" type="presOf" srcId="{1F5F0991-76FA-410B-BE87-9AB0EA6BD45B}" destId="{52FF56AD-27EF-4934-B830-53B1B834E65D}" srcOrd="1" destOrd="0" presId="urn:microsoft.com/office/officeart/2005/8/layout/radial1"/>
    <dgm:cxn modelId="{39C80978-E292-4984-8395-5ECE5CE8C5BE}" type="presOf" srcId="{2900DBD6-FB7D-41E7-9BAA-DC2A18B6E0F4}" destId="{B29C117C-F302-473F-8148-59DB8CF2688B}" srcOrd="0" destOrd="0" presId="urn:microsoft.com/office/officeart/2005/8/layout/radial1"/>
    <dgm:cxn modelId="{783ED8C3-49C4-4651-8C84-B8E9E0AE76F8}" type="presOf" srcId="{575752B5-B6A4-46CD-8301-B4F3121AF026}" destId="{2E4B47C1-1E8F-42E9-A2F0-DB1AC5F16CCC}" srcOrd="1" destOrd="0" presId="urn:microsoft.com/office/officeart/2005/8/layout/radial1"/>
    <dgm:cxn modelId="{6CCAC245-441A-4D1D-8F56-D8A3F58CCCD4}" type="presOf" srcId="{83DAFAAC-2FC5-4891-9308-6475C2217B44}" destId="{D8416312-8B8C-4193-9510-4EE38AEFED1F}" srcOrd="1" destOrd="0" presId="urn:microsoft.com/office/officeart/2005/8/layout/radial1"/>
    <dgm:cxn modelId="{EA1E99E1-86B9-46F5-8FE7-FD8232C324A8}" type="presOf" srcId="{6DCA8196-700C-42BD-870A-984BD9CAC777}" destId="{C49DDFBC-9EEB-4DB6-BF65-083092E43EA8}" srcOrd="0" destOrd="0" presId="urn:microsoft.com/office/officeart/2005/8/layout/radial1"/>
    <dgm:cxn modelId="{FD3EF267-DADD-432F-8922-8E57E39AAF0F}" srcId="{26649610-9CA6-4039-ADD3-9EB5B50B1607}" destId="{4AE908F3-6BEF-48F4-8B55-019ABDEEFE8B}" srcOrd="2" destOrd="0" parTransId="{575752B5-B6A4-46CD-8301-B4F3121AF026}" sibTransId="{0A4CE4C4-3313-4582-9911-84B5DCF970DB}"/>
    <dgm:cxn modelId="{87A2A8B0-EE16-4B19-968D-706D9FD81434}" srcId="{26649610-9CA6-4039-ADD3-9EB5B50B1607}" destId="{2900DBD6-FB7D-41E7-9BAA-DC2A18B6E0F4}" srcOrd="4" destOrd="0" parTransId="{23D33D1C-89DE-4B98-8879-342CD34D9787}" sibTransId="{347B60FA-3334-4EFD-8E52-40C5DC0649CA}"/>
    <dgm:cxn modelId="{C04E66AD-0826-4DE4-9C6A-50CBE2926F9D}" type="presOf" srcId="{9E14FF39-B161-45FE-9DA4-FBF6C389E6D1}" destId="{99B08397-3BC9-4893-9402-840A82C0C7EA}" srcOrd="0" destOrd="0" presId="urn:microsoft.com/office/officeart/2005/8/layout/radial1"/>
    <dgm:cxn modelId="{F0059D00-2BB2-46AC-9803-3783D30DD49D}" srcId="{26649610-9CA6-4039-ADD3-9EB5B50B1607}" destId="{F3DD29DE-A581-4658-887A-0219DFF022BF}" srcOrd="5" destOrd="0" parTransId="{83DAFAAC-2FC5-4891-9308-6475C2217B44}" sibTransId="{5B6954A8-6995-4E1C-9D31-DD4C0F373280}"/>
    <dgm:cxn modelId="{34A542D2-C2F6-4750-A686-98DB8395FD58}" type="presOf" srcId="{26649610-9CA6-4039-ADD3-9EB5B50B1607}" destId="{032C6E3D-C1B0-41E7-AF15-8E93331FB359}" srcOrd="0" destOrd="0" presId="urn:microsoft.com/office/officeart/2005/8/layout/radial1"/>
    <dgm:cxn modelId="{05C6084E-C152-484D-AD9D-8BB98D4F647E}" type="presOf" srcId="{1F5F0991-76FA-410B-BE87-9AB0EA6BD45B}" destId="{445A7E46-9900-4130-AA02-6AFAC9E0AF9D}" srcOrd="0" destOrd="0" presId="urn:microsoft.com/office/officeart/2005/8/layout/radial1"/>
    <dgm:cxn modelId="{3E3B90DE-2FCE-4E42-B688-B9BF1A1B0E1B}" type="presOf" srcId="{4AE908F3-6BEF-48F4-8B55-019ABDEEFE8B}" destId="{F49E4C50-9976-4925-9BB2-5DCB152F7CFD}" srcOrd="0" destOrd="0" presId="urn:microsoft.com/office/officeart/2005/8/layout/radial1"/>
    <dgm:cxn modelId="{7C763E2F-333B-4B05-80BF-0ABFA996B6A8}" srcId="{94D320EB-3CA1-4B8E-A5E2-249BE05AC7CE}" destId="{26649610-9CA6-4039-ADD3-9EB5B50B1607}" srcOrd="0" destOrd="0" parTransId="{A64C0AAB-12E1-4729-B096-2052BB033F9B}" sibTransId="{EAEC8876-074D-4DCE-AE16-056A57BD97C3}"/>
    <dgm:cxn modelId="{9EDBF347-6AD6-4869-BC7B-A4249ACE5891}" srcId="{26649610-9CA6-4039-ADD3-9EB5B50B1607}" destId="{E1C49F02-392E-417D-A4F7-796D9D68CF01}" srcOrd="1" destOrd="0" parTransId="{C80F8BAE-0FC0-435E-BB8A-7D4DCFE6D4CE}" sibTransId="{CF4377F9-425B-4F08-A1A1-FD6309B8601B}"/>
    <dgm:cxn modelId="{3DECE593-8347-409B-AB80-8B4D6487121B}" type="presOf" srcId="{83DAFAAC-2FC5-4891-9308-6475C2217B44}" destId="{37432CEE-3AF6-4C0C-8127-836EF4E98A41}" srcOrd="0" destOrd="0" presId="urn:microsoft.com/office/officeart/2005/8/layout/radial1"/>
    <dgm:cxn modelId="{AAD86ED5-5A39-4845-BE17-E8E6F46484D7}" type="presOf" srcId="{10BED2C7-586D-49A6-A81C-0AAC033884D2}" destId="{BE309590-5628-400C-A418-4EFB6024BF8D}" srcOrd="0" destOrd="0" presId="urn:microsoft.com/office/officeart/2005/8/layout/radial1"/>
    <dgm:cxn modelId="{1C87C081-0729-4715-BA0E-4DC4FEC5CA2B}" srcId="{26649610-9CA6-4039-ADD3-9EB5B50B1607}" destId="{10BED2C7-586D-49A6-A81C-0AAC033884D2}" srcOrd="3" destOrd="0" parTransId="{1F5F0991-76FA-410B-BE87-9AB0EA6BD45B}" sibTransId="{6FDC43DE-4E31-455A-92A8-7E4A26E2AE99}"/>
    <dgm:cxn modelId="{5F93F452-4078-4D50-A375-4743D37EC36E}" type="presOf" srcId="{575752B5-B6A4-46CD-8301-B4F3121AF026}" destId="{175F369A-5057-4F27-B309-458509E06897}" srcOrd="0" destOrd="0" presId="urn:microsoft.com/office/officeart/2005/8/layout/radial1"/>
    <dgm:cxn modelId="{C48C975A-83CF-458A-B6C2-4F4BFB3A97B7}" type="presOf" srcId="{C80F8BAE-0FC0-435E-BB8A-7D4DCFE6D4CE}" destId="{4EF82435-1378-4C29-8246-916D2AB04DF2}" srcOrd="0" destOrd="0" presId="urn:microsoft.com/office/officeart/2005/8/layout/radial1"/>
    <dgm:cxn modelId="{146C319E-7A13-4349-9B41-233D0E7CA444}" type="presOf" srcId="{23D33D1C-89DE-4B98-8879-342CD34D9787}" destId="{E766D313-6AD1-40CB-9358-78535D220D5D}" srcOrd="1" destOrd="0" presId="urn:microsoft.com/office/officeart/2005/8/layout/radial1"/>
    <dgm:cxn modelId="{344B0C45-B0BC-4F8F-916B-6F64FFC27EA9}" type="presOf" srcId="{F3DD29DE-A581-4658-887A-0219DFF022BF}" destId="{6BE53880-D5CE-4860-B5ED-E72AA7D4F90C}" srcOrd="0" destOrd="0" presId="urn:microsoft.com/office/officeart/2005/8/layout/radial1"/>
    <dgm:cxn modelId="{95756B25-F67D-4D88-8A04-6CBD85690E49}" type="presOf" srcId="{23D33D1C-89DE-4B98-8879-342CD34D9787}" destId="{43FE2B6C-8485-40B3-A95B-64D7AEF4D9C1}" srcOrd="0" destOrd="0" presId="urn:microsoft.com/office/officeart/2005/8/layout/radial1"/>
    <dgm:cxn modelId="{DD02F546-F246-4E07-907A-25A2E3922354}" type="presOf" srcId="{E1C49F02-392E-417D-A4F7-796D9D68CF01}" destId="{219BE755-43FB-4A85-9EC2-4F09DF00CC69}" srcOrd="0" destOrd="0" presId="urn:microsoft.com/office/officeart/2005/8/layout/radial1"/>
    <dgm:cxn modelId="{DE2F59EF-E0F5-404D-B5B7-318A43D2F3E4}" type="presParOf" srcId="{5AF12E20-9FF9-453A-8ACE-8A12DCC277F2}" destId="{032C6E3D-C1B0-41E7-AF15-8E93331FB359}" srcOrd="0" destOrd="0" presId="urn:microsoft.com/office/officeart/2005/8/layout/radial1"/>
    <dgm:cxn modelId="{88F9E923-1E9B-42CB-8C90-E4F77CC5071C}" type="presParOf" srcId="{5AF12E20-9FF9-453A-8ACE-8A12DCC277F2}" destId="{C49DDFBC-9EEB-4DB6-BF65-083092E43EA8}" srcOrd="1" destOrd="0" presId="urn:microsoft.com/office/officeart/2005/8/layout/radial1"/>
    <dgm:cxn modelId="{5D966714-6932-4CFD-A2C8-4BBE74BCEC9E}" type="presParOf" srcId="{C49DDFBC-9EEB-4DB6-BF65-083092E43EA8}" destId="{0472141C-4F9D-4BEA-A332-1C40552D4CA7}" srcOrd="0" destOrd="0" presId="urn:microsoft.com/office/officeart/2005/8/layout/radial1"/>
    <dgm:cxn modelId="{0E9293DC-2EBF-440E-94C1-B7AEBA69701B}" type="presParOf" srcId="{5AF12E20-9FF9-453A-8ACE-8A12DCC277F2}" destId="{99B08397-3BC9-4893-9402-840A82C0C7EA}" srcOrd="2" destOrd="0" presId="urn:microsoft.com/office/officeart/2005/8/layout/radial1"/>
    <dgm:cxn modelId="{C9E66D7B-2898-441E-A218-70124B994F42}" type="presParOf" srcId="{5AF12E20-9FF9-453A-8ACE-8A12DCC277F2}" destId="{4EF82435-1378-4C29-8246-916D2AB04DF2}" srcOrd="3" destOrd="0" presId="urn:microsoft.com/office/officeart/2005/8/layout/radial1"/>
    <dgm:cxn modelId="{4E4FFE4E-70B1-4EC3-B9DD-11887E2B3BC2}" type="presParOf" srcId="{4EF82435-1378-4C29-8246-916D2AB04DF2}" destId="{C58E3A47-AEE6-4E71-BCB7-1CEF87571BD0}" srcOrd="0" destOrd="0" presId="urn:microsoft.com/office/officeart/2005/8/layout/radial1"/>
    <dgm:cxn modelId="{7B263311-B40C-4F09-81A9-02F7035BA96D}" type="presParOf" srcId="{5AF12E20-9FF9-453A-8ACE-8A12DCC277F2}" destId="{219BE755-43FB-4A85-9EC2-4F09DF00CC69}" srcOrd="4" destOrd="0" presId="urn:microsoft.com/office/officeart/2005/8/layout/radial1"/>
    <dgm:cxn modelId="{B6E71AE6-2AEA-4F2D-9480-C77DF374B64D}" type="presParOf" srcId="{5AF12E20-9FF9-453A-8ACE-8A12DCC277F2}" destId="{175F369A-5057-4F27-B309-458509E06897}" srcOrd="5" destOrd="0" presId="urn:microsoft.com/office/officeart/2005/8/layout/radial1"/>
    <dgm:cxn modelId="{DA827806-0B35-47A6-BDE8-8F49EE93A4CF}" type="presParOf" srcId="{175F369A-5057-4F27-B309-458509E06897}" destId="{2E4B47C1-1E8F-42E9-A2F0-DB1AC5F16CCC}" srcOrd="0" destOrd="0" presId="urn:microsoft.com/office/officeart/2005/8/layout/radial1"/>
    <dgm:cxn modelId="{A3BABDCE-2507-475A-8B0F-32C6F5FAA3C0}" type="presParOf" srcId="{5AF12E20-9FF9-453A-8ACE-8A12DCC277F2}" destId="{F49E4C50-9976-4925-9BB2-5DCB152F7CFD}" srcOrd="6" destOrd="0" presId="urn:microsoft.com/office/officeart/2005/8/layout/radial1"/>
    <dgm:cxn modelId="{4FB56132-7411-4203-9F72-269EA4598788}" type="presParOf" srcId="{5AF12E20-9FF9-453A-8ACE-8A12DCC277F2}" destId="{445A7E46-9900-4130-AA02-6AFAC9E0AF9D}" srcOrd="7" destOrd="0" presId="urn:microsoft.com/office/officeart/2005/8/layout/radial1"/>
    <dgm:cxn modelId="{6073BA3E-8FF2-426B-8C29-0499424E03C0}" type="presParOf" srcId="{445A7E46-9900-4130-AA02-6AFAC9E0AF9D}" destId="{52FF56AD-27EF-4934-B830-53B1B834E65D}" srcOrd="0" destOrd="0" presId="urn:microsoft.com/office/officeart/2005/8/layout/radial1"/>
    <dgm:cxn modelId="{C3160D87-D290-4713-9D72-E33E5FDDF4B5}" type="presParOf" srcId="{5AF12E20-9FF9-453A-8ACE-8A12DCC277F2}" destId="{BE309590-5628-400C-A418-4EFB6024BF8D}" srcOrd="8" destOrd="0" presId="urn:microsoft.com/office/officeart/2005/8/layout/radial1"/>
    <dgm:cxn modelId="{F76DFD63-07A2-4C63-AC19-42FCFE75B96C}" type="presParOf" srcId="{5AF12E20-9FF9-453A-8ACE-8A12DCC277F2}" destId="{43FE2B6C-8485-40B3-A95B-64D7AEF4D9C1}" srcOrd="9" destOrd="0" presId="urn:microsoft.com/office/officeart/2005/8/layout/radial1"/>
    <dgm:cxn modelId="{2153D79C-5BF8-4BA9-A01E-D2236EA2517E}" type="presParOf" srcId="{43FE2B6C-8485-40B3-A95B-64D7AEF4D9C1}" destId="{E766D313-6AD1-40CB-9358-78535D220D5D}" srcOrd="0" destOrd="0" presId="urn:microsoft.com/office/officeart/2005/8/layout/radial1"/>
    <dgm:cxn modelId="{6E489CD5-AC97-4298-AF29-E5CF77DE1312}" type="presParOf" srcId="{5AF12E20-9FF9-453A-8ACE-8A12DCC277F2}" destId="{B29C117C-F302-473F-8148-59DB8CF2688B}" srcOrd="10" destOrd="0" presId="urn:microsoft.com/office/officeart/2005/8/layout/radial1"/>
    <dgm:cxn modelId="{7B7F9F87-763D-40C2-A702-7DD51215609C}" type="presParOf" srcId="{5AF12E20-9FF9-453A-8ACE-8A12DCC277F2}" destId="{37432CEE-3AF6-4C0C-8127-836EF4E98A41}" srcOrd="11" destOrd="0" presId="urn:microsoft.com/office/officeart/2005/8/layout/radial1"/>
    <dgm:cxn modelId="{4D2A2A67-9409-4CAF-8FF2-AF52DE601CB4}" type="presParOf" srcId="{37432CEE-3AF6-4C0C-8127-836EF4E98A41}" destId="{D8416312-8B8C-4193-9510-4EE38AEFED1F}" srcOrd="0" destOrd="0" presId="urn:microsoft.com/office/officeart/2005/8/layout/radial1"/>
    <dgm:cxn modelId="{98842096-D80F-432E-8AAD-3FCAF1FBEC05}" type="presParOf" srcId="{5AF12E20-9FF9-453A-8ACE-8A12DCC277F2}" destId="{6BE53880-D5CE-4860-B5ED-E72AA7D4F90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810164-C2E3-45F5-B0BA-9216D4520E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E71D3-D764-4047-890A-EC41F9DE5F03}">
      <dgm:prSet phldrT="[Text]" custT="1"/>
      <dgm:spPr/>
      <dgm:t>
        <a:bodyPr/>
        <a:lstStyle/>
        <a:p>
          <a:r>
            <a:rPr lang="bn-BD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73F0F-47A2-4F72-92BD-2A22C731D6BB}" type="parTrans" cxnId="{F71489AC-4903-47D3-9B20-3331643DBBFE}">
      <dgm:prSet/>
      <dgm:spPr/>
      <dgm:t>
        <a:bodyPr/>
        <a:lstStyle/>
        <a:p>
          <a:endParaRPr lang="en-US"/>
        </a:p>
      </dgm:t>
    </dgm:pt>
    <dgm:pt modelId="{F2FF6534-91C8-4EAB-89C2-8DB920B0664F}" type="sibTrans" cxnId="{F71489AC-4903-47D3-9B20-3331643DBBFE}">
      <dgm:prSet/>
      <dgm:spPr/>
      <dgm:t>
        <a:bodyPr/>
        <a:lstStyle/>
        <a:p>
          <a:endParaRPr lang="en-US"/>
        </a:p>
      </dgm:t>
    </dgm:pt>
    <dgm:pt modelId="{B25A73FB-F64E-42C4-B926-68196DA16956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21DE93D2-2E49-4A0C-AE78-5A8E3A43312B}" type="parTrans" cxnId="{3D13F61B-4861-414A-8777-A4D199350AEA}">
      <dgm:prSet/>
      <dgm:spPr/>
      <dgm:t>
        <a:bodyPr/>
        <a:lstStyle/>
        <a:p>
          <a:endParaRPr lang="en-US"/>
        </a:p>
      </dgm:t>
    </dgm:pt>
    <dgm:pt modelId="{FF7B51C9-F474-4A43-8D51-6986145EC11C}" type="sibTrans" cxnId="{3D13F61B-4861-414A-8777-A4D199350AEA}">
      <dgm:prSet/>
      <dgm:spPr/>
      <dgm:t>
        <a:bodyPr/>
        <a:lstStyle/>
        <a:p>
          <a:endParaRPr lang="en-US"/>
        </a:p>
      </dgm:t>
    </dgm:pt>
    <dgm:pt modelId="{E949E3D4-745F-4B9E-AF19-ABB1CBC172E4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/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5049BA41-3DD9-40AF-94CC-7D6879214C3D}" type="parTrans" cxnId="{4F4A7BA6-3F26-4481-80B3-3E7CF5976C02}">
      <dgm:prSet/>
      <dgm:spPr/>
      <dgm:t>
        <a:bodyPr/>
        <a:lstStyle/>
        <a:p>
          <a:endParaRPr lang="en-US"/>
        </a:p>
      </dgm:t>
    </dgm:pt>
    <dgm:pt modelId="{CEF740D3-1B0E-4A22-AC5B-95ECEB76579A}" type="sibTrans" cxnId="{4F4A7BA6-3F26-4481-80B3-3E7CF5976C02}">
      <dgm:prSet/>
      <dgm:spPr/>
      <dgm:t>
        <a:bodyPr/>
        <a:lstStyle/>
        <a:p>
          <a:endParaRPr lang="en-US"/>
        </a:p>
      </dgm:t>
    </dgm:pt>
    <dgm:pt modelId="{D4435DF6-B13A-440E-B7CC-1F006CE01443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928A80B0-182A-4534-ACF1-2645EA686311}" type="parTrans" cxnId="{CDF9DFDF-05EA-4951-9122-FEFFE956405E}">
      <dgm:prSet/>
      <dgm:spPr/>
      <dgm:t>
        <a:bodyPr/>
        <a:lstStyle/>
        <a:p>
          <a:endParaRPr lang="en-US"/>
        </a:p>
      </dgm:t>
    </dgm:pt>
    <dgm:pt modelId="{DDB72B34-734A-4966-AD42-2F38D244825F}" type="sibTrans" cxnId="{CDF9DFDF-05EA-4951-9122-FEFFE956405E}">
      <dgm:prSet/>
      <dgm:spPr/>
      <dgm:t>
        <a:bodyPr/>
        <a:lstStyle/>
        <a:p>
          <a:endParaRPr lang="en-US"/>
        </a:p>
      </dgm:t>
    </dgm:pt>
    <dgm:pt modelId="{A19E0599-44E4-4E87-88F9-8C1C2954F067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BD" sz="800" dirty="0" smtClean="0"/>
            <a:t>.</a:t>
          </a:r>
          <a:endParaRPr lang="en-US" sz="800" dirty="0"/>
        </a:p>
      </dgm:t>
    </dgm:pt>
    <dgm:pt modelId="{BCFEDB90-96A3-4054-A85F-4F7B12518348}" type="parTrans" cxnId="{2EA2C242-27B7-4D12-9499-348671C31CC8}">
      <dgm:prSet/>
      <dgm:spPr/>
      <dgm:t>
        <a:bodyPr/>
        <a:lstStyle/>
        <a:p>
          <a:endParaRPr lang="en-US"/>
        </a:p>
      </dgm:t>
    </dgm:pt>
    <dgm:pt modelId="{F1173DF7-CA76-49EC-80C7-D36B1089F68A}" type="sibTrans" cxnId="{2EA2C242-27B7-4D12-9499-348671C31CC8}">
      <dgm:prSet/>
      <dgm:spPr/>
      <dgm:t>
        <a:bodyPr/>
        <a:lstStyle/>
        <a:p>
          <a:endParaRPr lang="en-US"/>
        </a:p>
      </dgm:t>
    </dgm:pt>
    <dgm:pt modelId="{9E0308A3-D539-44AB-A298-37541E1C1765}" type="pres">
      <dgm:prSet presAssocID="{AF810164-C2E3-45F5-B0BA-9216D4520E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2F900-0C72-49BE-8C67-D5B81028CA47}" type="pres">
      <dgm:prSet presAssocID="{2F0E71D3-D764-4047-890A-EC41F9DE5F03}" presName="centerShape" presStyleLbl="node0" presStyleIdx="0" presStyleCnt="1" custScaleX="84493" custScaleY="58352" custLinFactNeighborX="-678" custLinFactNeighborY="261"/>
      <dgm:spPr/>
      <dgm:t>
        <a:bodyPr/>
        <a:lstStyle/>
        <a:p>
          <a:endParaRPr lang="en-US"/>
        </a:p>
      </dgm:t>
    </dgm:pt>
    <dgm:pt modelId="{91EA1D28-AB2B-45DF-BDD7-23C2E9FCFCA8}" type="pres">
      <dgm:prSet presAssocID="{21DE93D2-2E49-4A0C-AE78-5A8E3A43312B}" presName="Name9" presStyleLbl="parChTrans1D2" presStyleIdx="0" presStyleCnt="4"/>
      <dgm:spPr/>
      <dgm:t>
        <a:bodyPr/>
        <a:lstStyle/>
        <a:p>
          <a:endParaRPr lang="en-US"/>
        </a:p>
      </dgm:t>
    </dgm:pt>
    <dgm:pt modelId="{B5548B83-9C7C-4DA1-96AB-01367DA31126}" type="pres">
      <dgm:prSet presAssocID="{21DE93D2-2E49-4A0C-AE78-5A8E3A43312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754EB4A-A9D0-4332-9FAF-505C386379D4}" type="pres">
      <dgm:prSet presAssocID="{B25A73FB-F64E-42C4-B926-68196DA16956}" presName="node" presStyleLbl="node1" presStyleIdx="0" presStyleCnt="4" custScaleX="158284" custScaleY="123660" custRadScaleRad="86550" custRadScaleInc="-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4E4D0-856C-40D8-9D37-42D134017192}" type="pres">
      <dgm:prSet presAssocID="{5049BA41-3DD9-40AF-94CC-7D6879214C3D}" presName="Name9" presStyleLbl="parChTrans1D2" presStyleIdx="1" presStyleCnt="4"/>
      <dgm:spPr/>
      <dgm:t>
        <a:bodyPr/>
        <a:lstStyle/>
        <a:p>
          <a:endParaRPr lang="en-US"/>
        </a:p>
      </dgm:t>
    </dgm:pt>
    <dgm:pt modelId="{48325E2E-1E8A-457A-B589-34888F93A7AA}" type="pres">
      <dgm:prSet presAssocID="{5049BA41-3DD9-40AF-94CC-7D6879214C3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91982C5-EBD0-4A64-9B22-641DC735D77D}" type="pres">
      <dgm:prSet presAssocID="{E949E3D4-745F-4B9E-AF19-ABB1CBC172E4}" presName="node" presStyleLbl="node1" presStyleIdx="1" presStyleCnt="4" custScaleX="172591" custScaleY="130828" custRadScaleRad="139476" custRadScaleInc="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3D1C-ABD9-419C-A618-9078B255B4A3}" type="pres">
      <dgm:prSet presAssocID="{928A80B0-182A-4534-ACF1-2645EA686311}" presName="Name9" presStyleLbl="parChTrans1D2" presStyleIdx="2" presStyleCnt="4"/>
      <dgm:spPr/>
      <dgm:t>
        <a:bodyPr/>
        <a:lstStyle/>
        <a:p>
          <a:endParaRPr lang="en-US"/>
        </a:p>
      </dgm:t>
    </dgm:pt>
    <dgm:pt modelId="{96B89CA6-9F58-4E3D-A8EF-5D03A3535DA2}" type="pres">
      <dgm:prSet presAssocID="{928A80B0-182A-4534-ACF1-2645EA68631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69DB18F-8F55-4032-9B8E-71631118005C}" type="pres">
      <dgm:prSet presAssocID="{D4435DF6-B13A-440E-B7CC-1F006CE01443}" presName="node" presStyleLbl="node1" presStyleIdx="2" presStyleCnt="4" custScaleX="177833" custScaleY="126374" custRadScaleRad="84563" custRadScaleInc="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7FB7B-5E17-42EE-9270-E138AEFA7CD5}" type="pres">
      <dgm:prSet presAssocID="{BCFEDB90-96A3-4054-A85F-4F7B12518348}" presName="Name9" presStyleLbl="parChTrans1D2" presStyleIdx="3" presStyleCnt="4"/>
      <dgm:spPr/>
      <dgm:t>
        <a:bodyPr/>
        <a:lstStyle/>
        <a:p>
          <a:endParaRPr lang="en-US"/>
        </a:p>
      </dgm:t>
    </dgm:pt>
    <dgm:pt modelId="{18394F65-81C1-4370-9448-8EC47D8562AF}" type="pres">
      <dgm:prSet presAssocID="{BCFEDB90-96A3-4054-A85F-4F7B1251834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D733F9C-1BFD-4C88-A61A-FA6E472BD7CB}" type="pres">
      <dgm:prSet presAssocID="{A19E0599-44E4-4E87-88F9-8C1C2954F067}" presName="node" presStyleLbl="node1" presStyleIdx="3" presStyleCnt="4" custScaleX="174929" custScaleY="137593" custRadScaleRad="145716" custRadScaleInc="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171AA-678E-486E-952C-CB3B681EA365}" type="presOf" srcId="{D4435DF6-B13A-440E-B7CC-1F006CE01443}" destId="{A69DB18F-8F55-4032-9B8E-71631118005C}" srcOrd="0" destOrd="0" presId="urn:microsoft.com/office/officeart/2005/8/layout/radial1"/>
    <dgm:cxn modelId="{2EA2C242-27B7-4D12-9499-348671C31CC8}" srcId="{2F0E71D3-D764-4047-890A-EC41F9DE5F03}" destId="{A19E0599-44E4-4E87-88F9-8C1C2954F067}" srcOrd="3" destOrd="0" parTransId="{BCFEDB90-96A3-4054-A85F-4F7B12518348}" sibTransId="{F1173DF7-CA76-49EC-80C7-D36B1089F68A}"/>
    <dgm:cxn modelId="{D7BE960E-7D12-4F41-B08A-8667E514CF4B}" type="presOf" srcId="{E949E3D4-745F-4B9E-AF19-ABB1CBC172E4}" destId="{491982C5-EBD0-4A64-9B22-641DC735D77D}" srcOrd="0" destOrd="0" presId="urn:microsoft.com/office/officeart/2005/8/layout/radial1"/>
    <dgm:cxn modelId="{5014C665-F2D3-4CD9-8461-297C13502F01}" type="presOf" srcId="{5049BA41-3DD9-40AF-94CC-7D6879214C3D}" destId="{48325E2E-1E8A-457A-B589-34888F93A7AA}" srcOrd="1" destOrd="0" presId="urn:microsoft.com/office/officeart/2005/8/layout/radial1"/>
    <dgm:cxn modelId="{37C2CCCF-8724-4E59-886D-8EA3793DF332}" type="presOf" srcId="{21DE93D2-2E49-4A0C-AE78-5A8E3A43312B}" destId="{91EA1D28-AB2B-45DF-BDD7-23C2E9FCFCA8}" srcOrd="0" destOrd="0" presId="urn:microsoft.com/office/officeart/2005/8/layout/radial1"/>
    <dgm:cxn modelId="{2D54765F-961F-41E8-B4B1-5A7A3AC70BB2}" type="presOf" srcId="{2F0E71D3-D764-4047-890A-EC41F9DE5F03}" destId="{DE52F900-0C72-49BE-8C67-D5B81028CA47}" srcOrd="0" destOrd="0" presId="urn:microsoft.com/office/officeart/2005/8/layout/radial1"/>
    <dgm:cxn modelId="{C62B068D-B608-4F2D-92F7-A58BA5D89A41}" type="presOf" srcId="{BCFEDB90-96A3-4054-A85F-4F7B12518348}" destId="{9CD7FB7B-5E17-42EE-9270-E138AEFA7CD5}" srcOrd="0" destOrd="0" presId="urn:microsoft.com/office/officeart/2005/8/layout/radial1"/>
    <dgm:cxn modelId="{3434F5C4-FA21-4ED4-B805-DFF857296583}" type="presOf" srcId="{5049BA41-3DD9-40AF-94CC-7D6879214C3D}" destId="{2A04E4D0-856C-40D8-9D37-42D134017192}" srcOrd="0" destOrd="0" presId="urn:microsoft.com/office/officeart/2005/8/layout/radial1"/>
    <dgm:cxn modelId="{4F4A7BA6-3F26-4481-80B3-3E7CF5976C02}" srcId="{2F0E71D3-D764-4047-890A-EC41F9DE5F03}" destId="{E949E3D4-745F-4B9E-AF19-ABB1CBC172E4}" srcOrd="1" destOrd="0" parTransId="{5049BA41-3DD9-40AF-94CC-7D6879214C3D}" sibTransId="{CEF740D3-1B0E-4A22-AC5B-95ECEB76579A}"/>
    <dgm:cxn modelId="{837EF0E0-D94D-4DD8-A553-6076B56BFAE4}" type="presOf" srcId="{BCFEDB90-96A3-4054-A85F-4F7B12518348}" destId="{18394F65-81C1-4370-9448-8EC47D8562AF}" srcOrd="1" destOrd="0" presId="urn:microsoft.com/office/officeart/2005/8/layout/radial1"/>
    <dgm:cxn modelId="{F71489AC-4903-47D3-9B20-3331643DBBFE}" srcId="{AF810164-C2E3-45F5-B0BA-9216D4520E35}" destId="{2F0E71D3-D764-4047-890A-EC41F9DE5F03}" srcOrd="0" destOrd="0" parTransId="{13673F0F-47A2-4F72-92BD-2A22C731D6BB}" sibTransId="{F2FF6534-91C8-4EAB-89C2-8DB920B0664F}"/>
    <dgm:cxn modelId="{3D13F61B-4861-414A-8777-A4D199350AEA}" srcId="{2F0E71D3-D764-4047-890A-EC41F9DE5F03}" destId="{B25A73FB-F64E-42C4-B926-68196DA16956}" srcOrd="0" destOrd="0" parTransId="{21DE93D2-2E49-4A0C-AE78-5A8E3A43312B}" sibTransId="{FF7B51C9-F474-4A43-8D51-6986145EC11C}"/>
    <dgm:cxn modelId="{5AB22C7B-9725-421F-A36F-88B570B63960}" type="presOf" srcId="{A19E0599-44E4-4E87-88F9-8C1C2954F067}" destId="{AD733F9C-1BFD-4C88-A61A-FA6E472BD7CB}" srcOrd="0" destOrd="0" presId="urn:microsoft.com/office/officeart/2005/8/layout/radial1"/>
    <dgm:cxn modelId="{65AA0F0F-2D3A-481C-99A3-3D23AAF04271}" type="presOf" srcId="{AF810164-C2E3-45F5-B0BA-9216D4520E35}" destId="{9E0308A3-D539-44AB-A298-37541E1C1765}" srcOrd="0" destOrd="0" presId="urn:microsoft.com/office/officeart/2005/8/layout/radial1"/>
    <dgm:cxn modelId="{CDF9DFDF-05EA-4951-9122-FEFFE956405E}" srcId="{2F0E71D3-D764-4047-890A-EC41F9DE5F03}" destId="{D4435DF6-B13A-440E-B7CC-1F006CE01443}" srcOrd="2" destOrd="0" parTransId="{928A80B0-182A-4534-ACF1-2645EA686311}" sibTransId="{DDB72B34-734A-4966-AD42-2F38D244825F}"/>
    <dgm:cxn modelId="{3ACC39B9-2401-4C13-88B8-C0EFFEE13AF9}" type="presOf" srcId="{928A80B0-182A-4534-ACF1-2645EA686311}" destId="{96B89CA6-9F58-4E3D-A8EF-5D03A3535DA2}" srcOrd="1" destOrd="0" presId="urn:microsoft.com/office/officeart/2005/8/layout/radial1"/>
    <dgm:cxn modelId="{3FD7D745-2932-4405-93FB-B41202ED0507}" type="presOf" srcId="{21DE93D2-2E49-4A0C-AE78-5A8E3A43312B}" destId="{B5548B83-9C7C-4DA1-96AB-01367DA31126}" srcOrd="1" destOrd="0" presId="urn:microsoft.com/office/officeart/2005/8/layout/radial1"/>
    <dgm:cxn modelId="{72AF29F6-DE8C-4ED4-833A-8B7B66A58044}" type="presOf" srcId="{B25A73FB-F64E-42C4-B926-68196DA16956}" destId="{5754EB4A-A9D0-4332-9FAF-505C386379D4}" srcOrd="0" destOrd="0" presId="urn:microsoft.com/office/officeart/2005/8/layout/radial1"/>
    <dgm:cxn modelId="{1D413AFF-FEC9-4FF6-9DD8-C8564CC0011B}" type="presOf" srcId="{928A80B0-182A-4534-ACF1-2645EA686311}" destId="{8DC83D1C-ABD9-419C-A618-9078B255B4A3}" srcOrd="0" destOrd="0" presId="urn:microsoft.com/office/officeart/2005/8/layout/radial1"/>
    <dgm:cxn modelId="{96B357C7-9ADC-4674-9952-925BC1D488EE}" type="presParOf" srcId="{9E0308A3-D539-44AB-A298-37541E1C1765}" destId="{DE52F900-0C72-49BE-8C67-D5B81028CA47}" srcOrd="0" destOrd="0" presId="urn:microsoft.com/office/officeart/2005/8/layout/radial1"/>
    <dgm:cxn modelId="{FFA40EC4-2CC4-4436-8217-9269F4E8645D}" type="presParOf" srcId="{9E0308A3-D539-44AB-A298-37541E1C1765}" destId="{91EA1D28-AB2B-45DF-BDD7-23C2E9FCFCA8}" srcOrd="1" destOrd="0" presId="urn:microsoft.com/office/officeart/2005/8/layout/radial1"/>
    <dgm:cxn modelId="{076DAA9B-7D82-4863-994D-CFAF9293C298}" type="presParOf" srcId="{91EA1D28-AB2B-45DF-BDD7-23C2E9FCFCA8}" destId="{B5548B83-9C7C-4DA1-96AB-01367DA31126}" srcOrd="0" destOrd="0" presId="urn:microsoft.com/office/officeart/2005/8/layout/radial1"/>
    <dgm:cxn modelId="{A0E1DB20-919B-443E-8CF9-9BFC337B82E9}" type="presParOf" srcId="{9E0308A3-D539-44AB-A298-37541E1C1765}" destId="{5754EB4A-A9D0-4332-9FAF-505C386379D4}" srcOrd="2" destOrd="0" presId="urn:microsoft.com/office/officeart/2005/8/layout/radial1"/>
    <dgm:cxn modelId="{B3855CB0-BEF6-4F6E-BC0B-5ED17E27C734}" type="presParOf" srcId="{9E0308A3-D539-44AB-A298-37541E1C1765}" destId="{2A04E4D0-856C-40D8-9D37-42D134017192}" srcOrd="3" destOrd="0" presId="urn:microsoft.com/office/officeart/2005/8/layout/radial1"/>
    <dgm:cxn modelId="{CBB1BE17-2DF6-420B-B0D3-E2159D2E82E4}" type="presParOf" srcId="{2A04E4D0-856C-40D8-9D37-42D134017192}" destId="{48325E2E-1E8A-457A-B589-34888F93A7AA}" srcOrd="0" destOrd="0" presId="urn:microsoft.com/office/officeart/2005/8/layout/radial1"/>
    <dgm:cxn modelId="{3F007798-472B-41BF-A0AB-D56F4462AF7E}" type="presParOf" srcId="{9E0308A3-D539-44AB-A298-37541E1C1765}" destId="{491982C5-EBD0-4A64-9B22-641DC735D77D}" srcOrd="4" destOrd="0" presId="urn:microsoft.com/office/officeart/2005/8/layout/radial1"/>
    <dgm:cxn modelId="{34BA55E0-0AE7-4AF2-B0E6-3081536314AC}" type="presParOf" srcId="{9E0308A3-D539-44AB-A298-37541E1C1765}" destId="{8DC83D1C-ABD9-419C-A618-9078B255B4A3}" srcOrd="5" destOrd="0" presId="urn:microsoft.com/office/officeart/2005/8/layout/radial1"/>
    <dgm:cxn modelId="{FE07A52B-F788-446C-AAEB-9BD1FE90B73C}" type="presParOf" srcId="{8DC83D1C-ABD9-419C-A618-9078B255B4A3}" destId="{96B89CA6-9F58-4E3D-A8EF-5D03A3535DA2}" srcOrd="0" destOrd="0" presId="urn:microsoft.com/office/officeart/2005/8/layout/radial1"/>
    <dgm:cxn modelId="{62DD7C70-9E05-4ED5-9A55-2EB5F25C76D9}" type="presParOf" srcId="{9E0308A3-D539-44AB-A298-37541E1C1765}" destId="{A69DB18F-8F55-4032-9B8E-71631118005C}" srcOrd="6" destOrd="0" presId="urn:microsoft.com/office/officeart/2005/8/layout/radial1"/>
    <dgm:cxn modelId="{5AF91B25-F0A5-4447-B29C-CB489CE04391}" type="presParOf" srcId="{9E0308A3-D539-44AB-A298-37541E1C1765}" destId="{9CD7FB7B-5E17-42EE-9270-E138AEFA7CD5}" srcOrd="7" destOrd="0" presId="urn:microsoft.com/office/officeart/2005/8/layout/radial1"/>
    <dgm:cxn modelId="{5B9E04E6-C278-4C48-9259-AC8B6684D8B6}" type="presParOf" srcId="{9CD7FB7B-5E17-42EE-9270-E138AEFA7CD5}" destId="{18394F65-81C1-4370-9448-8EC47D8562AF}" srcOrd="0" destOrd="0" presId="urn:microsoft.com/office/officeart/2005/8/layout/radial1"/>
    <dgm:cxn modelId="{43B23DFF-F1E1-4121-870D-E64AB7E020D6}" type="presParOf" srcId="{9E0308A3-D539-44AB-A298-37541E1C1765}" destId="{AD733F9C-1BFD-4C88-A61A-FA6E472BD7CB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B939-FF7B-41D3-B5C5-E7FB5352DF7E}">
      <dsp:nvSpPr>
        <dsp:cNvPr id="0" name=""/>
        <dsp:cNvSpPr/>
      </dsp:nvSpPr>
      <dsp:spPr>
        <a:xfrm>
          <a:off x="4538423" y="1984543"/>
          <a:ext cx="2874632" cy="258645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9403" y="2363321"/>
        <a:ext cx="2032672" cy="1828901"/>
      </dsp:txXfrm>
    </dsp:sp>
    <dsp:sp modelId="{A78EE9CC-FC2B-4497-8AE3-52FD252EA317}">
      <dsp:nvSpPr>
        <dsp:cNvPr id="0" name=""/>
        <dsp:cNvSpPr/>
      </dsp:nvSpPr>
      <dsp:spPr>
        <a:xfrm rot="11014623">
          <a:off x="4205721" y="3177533"/>
          <a:ext cx="333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0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7C26D-3779-458C-AB44-18B8BB44425C}">
      <dsp:nvSpPr>
        <dsp:cNvPr id="0" name=""/>
        <dsp:cNvSpPr/>
      </dsp:nvSpPr>
      <dsp:spPr>
        <a:xfrm>
          <a:off x="314375" y="2386673"/>
          <a:ext cx="3891669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মুরগি পালনের ব্যয়ের খাত উল্লেখ  করতে পারবে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78698" y="2450996"/>
        <a:ext cx="3763023" cy="1189018"/>
      </dsp:txXfrm>
    </dsp:sp>
    <dsp:sp modelId="{053F9D77-BE7B-45FF-82B6-5B36CE41ED55}">
      <dsp:nvSpPr>
        <dsp:cNvPr id="0" name=""/>
        <dsp:cNvSpPr/>
      </dsp:nvSpPr>
      <dsp:spPr>
        <a:xfrm rot="5608764">
          <a:off x="5738304" y="4720443"/>
          <a:ext cx="2994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4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B75DB-2FDC-4FC5-A679-BB72BD71C4CF}">
      <dsp:nvSpPr>
        <dsp:cNvPr id="0" name=""/>
        <dsp:cNvSpPr/>
      </dsp:nvSpPr>
      <dsp:spPr>
        <a:xfrm>
          <a:off x="3807705" y="4869886"/>
          <a:ext cx="4062346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স্থায়ী খরচ বর্ণনা করতে পারবে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872028" y="4934209"/>
        <a:ext cx="3933700" cy="1189018"/>
      </dsp:txXfrm>
    </dsp:sp>
    <dsp:sp modelId="{1AEE3D6C-7AEF-4B89-8EB6-01DDCDDC5D5C}">
      <dsp:nvSpPr>
        <dsp:cNvPr id="0" name=""/>
        <dsp:cNvSpPr/>
      </dsp:nvSpPr>
      <dsp:spPr>
        <a:xfrm rot="21525588">
          <a:off x="7413045" y="3245679"/>
          <a:ext cx="90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8510-3C70-4EA2-A647-45D25654C59C}">
      <dsp:nvSpPr>
        <dsp:cNvPr id="0" name=""/>
        <dsp:cNvSpPr/>
      </dsp:nvSpPr>
      <dsp:spPr>
        <a:xfrm>
          <a:off x="7503272" y="2540155"/>
          <a:ext cx="4223365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চলমান খরচ  ব্যাখ্যা করতে  পারবে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7595" y="2604478"/>
        <a:ext cx="4094719" cy="1189018"/>
      </dsp:txXfrm>
    </dsp:sp>
    <dsp:sp modelId="{23FE648C-EFEC-4B90-BDE1-C8F8BBA960D3}">
      <dsp:nvSpPr>
        <dsp:cNvPr id="0" name=""/>
        <dsp:cNvSpPr/>
      </dsp:nvSpPr>
      <dsp:spPr>
        <a:xfrm rot="16808688">
          <a:off x="6099802" y="1856291"/>
          <a:ext cx="2605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5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62DDE-1DD4-4F76-A05A-2B30CC08BA0E}">
      <dsp:nvSpPr>
        <dsp:cNvPr id="0" name=""/>
        <dsp:cNvSpPr/>
      </dsp:nvSpPr>
      <dsp:spPr>
        <a:xfrm>
          <a:off x="4313236" y="168162"/>
          <a:ext cx="4158720" cy="1559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 ১০০টি মুরগি পালনের আয় ব্যয় হিসাব করার পদ্ধতি লিখতে পারবে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9383" y="244309"/>
        <a:ext cx="4006426" cy="1407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C2D0-7BE6-4DAA-81D1-6956D507A569}">
      <dsp:nvSpPr>
        <dsp:cNvPr id="0" name=""/>
        <dsp:cNvSpPr/>
      </dsp:nvSpPr>
      <dsp:spPr>
        <a:xfrm>
          <a:off x="4594658" y="2144229"/>
          <a:ext cx="2765369" cy="1888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স্থায়ী খরচ</a:t>
          </a:r>
          <a:r>
            <a:rPr lang="en-US" sz="4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4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en-US" sz="4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9637" y="2420725"/>
        <a:ext cx="1955411" cy="1335044"/>
      </dsp:txXfrm>
    </dsp:sp>
    <dsp:sp modelId="{627C42A9-4A52-4B30-944B-656FEE0EB924}">
      <dsp:nvSpPr>
        <dsp:cNvPr id="0" name=""/>
        <dsp:cNvSpPr/>
      </dsp:nvSpPr>
      <dsp:spPr>
        <a:xfrm rot="16301227">
          <a:off x="5899184" y="2021080"/>
          <a:ext cx="21834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218345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02898" y="2029835"/>
        <a:ext cx="10917" cy="10917"/>
      </dsp:txXfrm>
    </dsp:sp>
    <dsp:sp modelId="{6F2954E6-8733-414E-9457-192FBABBF603}">
      <dsp:nvSpPr>
        <dsp:cNvPr id="0" name=""/>
        <dsp:cNvSpPr/>
      </dsp:nvSpPr>
      <dsp:spPr>
        <a:xfrm>
          <a:off x="4724438" y="199230"/>
          <a:ext cx="2625126" cy="172710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08879" y="452158"/>
        <a:ext cx="1856244" cy="1221244"/>
      </dsp:txXfrm>
    </dsp:sp>
    <dsp:sp modelId="{B3356A27-8C36-470C-9563-2EFEB717AA8E}">
      <dsp:nvSpPr>
        <dsp:cNvPr id="0" name=""/>
        <dsp:cNvSpPr/>
      </dsp:nvSpPr>
      <dsp:spPr>
        <a:xfrm rot="20580933">
          <a:off x="7222751" y="2576452"/>
          <a:ext cx="767373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767373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87253" y="2571482"/>
        <a:ext cx="38368" cy="38368"/>
      </dsp:txXfrm>
    </dsp:sp>
    <dsp:sp modelId="{D9848ED0-B0F0-4838-A9C7-8222FFA1119C}">
      <dsp:nvSpPr>
        <dsp:cNvPr id="0" name=""/>
        <dsp:cNvSpPr/>
      </dsp:nvSpPr>
      <dsp:spPr>
        <a:xfrm>
          <a:off x="7853157" y="1064755"/>
          <a:ext cx="2884316" cy="202014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275555" y="1360598"/>
        <a:ext cx="2039520" cy="1428456"/>
      </dsp:txXfrm>
    </dsp:sp>
    <dsp:sp modelId="{10468790-38A3-47CC-B5B8-9E6564B6AAE6}">
      <dsp:nvSpPr>
        <dsp:cNvPr id="0" name=""/>
        <dsp:cNvSpPr/>
      </dsp:nvSpPr>
      <dsp:spPr>
        <a:xfrm rot="1959107">
          <a:off x="6913951" y="3964434"/>
          <a:ext cx="905810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905810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44211" y="3956003"/>
        <a:ext cx="45290" cy="45290"/>
      </dsp:txXfrm>
    </dsp:sp>
    <dsp:sp modelId="{1F02EFC2-FF0A-47B2-B790-7D2EB4798097}">
      <dsp:nvSpPr>
        <dsp:cNvPr id="0" name=""/>
        <dsp:cNvSpPr/>
      </dsp:nvSpPr>
      <dsp:spPr>
        <a:xfrm>
          <a:off x="7408070" y="3860053"/>
          <a:ext cx="2807850" cy="208928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.</a:t>
          </a:r>
          <a:endParaRPr lang="en-US" sz="800" kern="1200" dirty="0"/>
        </a:p>
      </dsp:txBody>
      <dsp:txXfrm>
        <a:off x="7819270" y="4166021"/>
        <a:ext cx="1985450" cy="1477346"/>
      </dsp:txXfrm>
    </dsp:sp>
    <dsp:sp modelId="{6DDFE541-75F2-4E98-875E-E7966BEAEC3E}">
      <dsp:nvSpPr>
        <dsp:cNvPr id="0" name=""/>
        <dsp:cNvSpPr/>
      </dsp:nvSpPr>
      <dsp:spPr>
        <a:xfrm rot="5400032">
          <a:off x="5891247" y="4104137"/>
          <a:ext cx="172172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172172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73029" y="4114047"/>
        <a:ext cx="8608" cy="8608"/>
      </dsp:txXfrm>
    </dsp:sp>
    <dsp:sp modelId="{8DA1D332-D57A-4CFB-894B-9691478C71D5}">
      <dsp:nvSpPr>
        <dsp:cNvPr id="0" name=""/>
        <dsp:cNvSpPr/>
      </dsp:nvSpPr>
      <dsp:spPr>
        <a:xfrm>
          <a:off x="4661475" y="4204438"/>
          <a:ext cx="2631696" cy="2054070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046878" y="4505250"/>
        <a:ext cx="1860890" cy="1452446"/>
      </dsp:txXfrm>
    </dsp:sp>
    <dsp:sp modelId="{1DC7221F-1744-4C51-AC45-D4B3D653E96B}">
      <dsp:nvSpPr>
        <dsp:cNvPr id="0" name=""/>
        <dsp:cNvSpPr/>
      </dsp:nvSpPr>
      <dsp:spPr>
        <a:xfrm rot="8968863">
          <a:off x="3890444" y="3974784"/>
          <a:ext cx="1117762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1117762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21382" y="3961055"/>
        <a:ext cx="55888" cy="55888"/>
      </dsp:txXfrm>
    </dsp:sp>
    <dsp:sp modelId="{A43610D9-B5DD-4B44-8397-1BC5604060F4}">
      <dsp:nvSpPr>
        <dsp:cNvPr id="0" name=""/>
        <dsp:cNvSpPr/>
      </dsp:nvSpPr>
      <dsp:spPr>
        <a:xfrm>
          <a:off x="1635467" y="3928087"/>
          <a:ext cx="2631545" cy="1888036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20848" y="4204583"/>
        <a:ext cx="1860783" cy="1335044"/>
      </dsp:txXfrm>
    </dsp:sp>
    <dsp:sp modelId="{DDE4C362-648B-4A50-BBE0-00D415AC3012}">
      <dsp:nvSpPr>
        <dsp:cNvPr id="0" name=""/>
        <dsp:cNvSpPr/>
      </dsp:nvSpPr>
      <dsp:spPr>
        <a:xfrm rot="12250433">
          <a:off x="4149200" y="2411356"/>
          <a:ext cx="703641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703641" y="14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83429" y="2407979"/>
        <a:ext cx="35182" cy="35182"/>
      </dsp:txXfrm>
    </dsp:sp>
    <dsp:sp modelId="{6AF10804-9E07-4EE4-AE44-4E1104471444}">
      <dsp:nvSpPr>
        <dsp:cNvPr id="0" name=""/>
        <dsp:cNvSpPr/>
      </dsp:nvSpPr>
      <dsp:spPr>
        <a:xfrm>
          <a:off x="1688022" y="733407"/>
          <a:ext cx="2673913" cy="2059225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079607" y="1034974"/>
        <a:ext cx="1890743" cy="1456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6E3D-C1B0-41E7-AF15-8E93331FB359}">
      <dsp:nvSpPr>
        <dsp:cNvPr id="0" name=""/>
        <dsp:cNvSpPr/>
      </dsp:nvSpPr>
      <dsp:spPr>
        <a:xfrm>
          <a:off x="4561219" y="2191442"/>
          <a:ext cx="3049818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চলমান খরচ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7855" y="2469987"/>
        <a:ext cx="2156546" cy="1344933"/>
      </dsp:txXfrm>
    </dsp:sp>
    <dsp:sp modelId="{C49DDFBC-9EEB-4DB6-BF65-083092E43EA8}">
      <dsp:nvSpPr>
        <dsp:cNvPr id="0" name=""/>
        <dsp:cNvSpPr/>
      </dsp:nvSpPr>
      <dsp:spPr>
        <a:xfrm rot="16200000">
          <a:off x="5948293" y="2039566"/>
          <a:ext cx="275670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75670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9236" y="2046715"/>
        <a:ext cx="13783" cy="13783"/>
      </dsp:txXfrm>
    </dsp:sp>
    <dsp:sp modelId="{99B08397-3BC9-4893-9402-840A82C0C7EA}">
      <dsp:nvSpPr>
        <dsp:cNvPr id="0" name=""/>
        <dsp:cNvSpPr/>
      </dsp:nvSpPr>
      <dsp:spPr>
        <a:xfrm>
          <a:off x="4884296" y="-11396"/>
          <a:ext cx="2403663" cy="192716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.</a:t>
          </a:r>
          <a:endParaRPr lang="en-US" sz="800" kern="1200" dirty="0"/>
        </a:p>
      </dsp:txBody>
      <dsp:txXfrm>
        <a:off x="5236304" y="270831"/>
        <a:ext cx="1699647" cy="1362714"/>
      </dsp:txXfrm>
    </dsp:sp>
    <dsp:sp modelId="{4EF82435-1378-4C29-8246-916D2AB04DF2}">
      <dsp:nvSpPr>
        <dsp:cNvPr id="0" name=""/>
        <dsp:cNvSpPr/>
      </dsp:nvSpPr>
      <dsp:spPr>
        <a:xfrm rot="20698647">
          <a:off x="7466343" y="2596956"/>
          <a:ext cx="120018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200183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36430" y="2580992"/>
        <a:ext cx="60009" cy="60009"/>
      </dsp:txXfrm>
    </dsp:sp>
    <dsp:sp modelId="{219BE755-43FB-4A85-9EC2-4F09DF00CC69}">
      <dsp:nvSpPr>
        <dsp:cNvPr id="0" name=""/>
        <dsp:cNvSpPr/>
      </dsp:nvSpPr>
      <dsp:spPr>
        <a:xfrm>
          <a:off x="8585468" y="1089209"/>
          <a:ext cx="2511374" cy="209100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.</a:t>
          </a:r>
          <a:endParaRPr lang="en-US" sz="800" kern="1200" dirty="0"/>
        </a:p>
      </dsp:txBody>
      <dsp:txXfrm>
        <a:off x="8953250" y="1395430"/>
        <a:ext cx="1775810" cy="1478566"/>
      </dsp:txXfrm>
    </dsp:sp>
    <dsp:sp modelId="{175F369A-5057-4F27-B309-458509E06897}">
      <dsp:nvSpPr>
        <dsp:cNvPr id="0" name=""/>
        <dsp:cNvSpPr/>
      </dsp:nvSpPr>
      <dsp:spPr>
        <a:xfrm rot="1438206">
          <a:off x="7229210" y="4144935"/>
          <a:ext cx="228654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286548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315321" y="4101812"/>
        <a:ext cx="114327" cy="114327"/>
      </dsp:txXfrm>
    </dsp:sp>
    <dsp:sp modelId="{F49E4C50-9976-4925-9BB2-5DCB152F7CFD}">
      <dsp:nvSpPr>
        <dsp:cNvPr id="0" name=""/>
        <dsp:cNvSpPr/>
      </dsp:nvSpPr>
      <dsp:spPr>
        <a:xfrm>
          <a:off x="9292116" y="4018298"/>
          <a:ext cx="2415855" cy="2173194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" kern="1200" dirty="0" smtClean="0"/>
            <a:t>.</a:t>
          </a:r>
          <a:endParaRPr lang="en-US" sz="800" kern="1200" dirty="0"/>
        </a:p>
      </dsp:txBody>
      <dsp:txXfrm>
        <a:off x="9645910" y="4336555"/>
        <a:ext cx="1708267" cy="1536680"/>
      </dsp:txXfrm>
    </dsp:sp>
    <dsp:sp modelId="{445A7E46-9900-4130-AA02-6AFAC9E0AF9D}">
      <dsp:nvSpPr>
        <dsp:cNvPr id="0" name=""/>
        <dsp:cNvSpPr/>
      </dsp:nvSpPr>
      <dsp:spPr>
        <a:xfrm rot="5384426">
          <a:off x="5962626" y="4207812"/>
          <a:ext cx="256784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56784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4598" y="4215433"/>
        <a:ext cx="12839" cy="12839"/>
      </dsp:txXfrm>
    </dsp:sp>
    <dsp:sp modelId="{BE309590-5628-400C-A418-4EFB6024BF8D}">
      <dsp:nvSpPr>
        <dsp:cNvPr id="0" name=""/>
        <dsp:cNvSpPr/>
      </dsp:nvSpPr>
      <dsp:spPr>
        <a:xfrm>
          <a:off x="4953971" y="4350236"/>
          <a:ext cx="2284063" cy="1943848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.</a:t>
          </a:r>
          <a:endParaRPr lang="en-US" sz="6500" kern="1200" dirty="0"/>
        </a:p>
      </dsp:txBody>
      <dsp:txXfrm>
        <a:off x="5288464" y="4634906"/>
        <a:ext cx="1615077" cy="1374508"/>
      </dsp:txXfrm>
    </dsp:sp>
    <dsp:sp modelId="{43FE2B6C-8485-40B3-A95B-64D7AEF4D9C1}">
      <dsp:nvSpPr>
        <dsp:cNvPr id="0" name=""/>
        <dsp:cNvSpPr/>
      </dsp:nvSpPr>
      <dsp:spPr>
        <a:xfrm rot="9455166">
          <a:off x="3428486" y="3927575"/>
          <a:ext cx="144012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440128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12547" y="3905612"/>
        <a:ext cx="72006" cy="72006"/>
      </dsp:txXfrm>
    </dsp:sp>
    <dsp:sp modelId="{B29C117C-F302-473F-8148-59DB8CF2688B}">
      <dsp:nvSpPr>
        <dsp:cNvPr id="0" name=""/>
        <dsp:cNvSpPr/>
      </dsp:nvSpPr>
      <dsp:spPr>
        <a:xfrm>
          <a:off x="1135497" y="3626539"/>
          <a:ext cx="2471888" cy="2096105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97497" y="3933506"/>
        <a:ext cx="1747888" cy="1482171"/>
      </dsp:txXfrm>
    </dsp:sp>
    <dsp:sp modelId="{37432CEE-3AF6-4C0C-8127-836EF4E98A41}">
      <dsp:nvSpPr>
        <dsp:cNvPr id="0" name=""/>
        <dsp:cNvSpPr/>
      </dsp:nvSpPr>
      <dsp:spPr>
        <a:xfrm rot="12236029">
          <a:off x="3419964" y="2275210"/>
          <a:ext cx="1487731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487731" y="1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26636" y="2252057"/>
        <a:ext cx="74386" cy="74386"/>
      </dsp:txXfrm>
    </dsp:sp>
    <dsp:sp modelId="{6BE53880-D5CE-4860-B5ED-E72AA7D4F90C}">
      <dsp:nvSpPr>
        <dsp:cNvPr id="0" name=""/>
        <dsp:cNvSpPr/>
      </dsp:nvSpPr>
      <dsp:spPr>
        <a:xfrm>
          <a:off x="1206294" y="470652"/>
          <a:ext cx="2410966" cy="2081916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559372" y="775542"/>
        <a:ext cx="1704810" cy="1472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997C-CA5F-4E45-AE93-F777590A249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C2D8-D16F-459A-B628-BCBEC7019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6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 জানিয়ে ছবিটির পটভূমি জানতে চাইবেন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4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পেশ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5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বিভিন্ণ প্রকার 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বিষয়বস্তু বের করে  আনার চেষ্টা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সবশেষে পাঠ ঘোষনা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শিখনফল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১০০টি ডিম পাড়া মুরগি পালনের স্থায়ী খরচের ছক তৈরি করতে বলবেন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C2D8-D16F-459A-B628-BCBEC7019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পারিবারিক খামারে ১০০টি ডিম পাড়া মুরগি পালনের চলমান খরচ হিসাব করার ছক  তৈরি করতে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C2D8-D16F-459A-B628-BCBEC7019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0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9EC2-7785-4A9A-89A1-6714B2354D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2BF-4DD7-4DFA-AF78-11085510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0857" y="3665564"/>
            <a:ext cx="11403105" cy="2308717"/>
          </a:xfrm>
          <a:prstGeom prst="roundRect">
            <a:avLst/>
          </a:prstGeom>
          <a:solidFill>
            <a:srgbClr val="66F48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।এছাড়াও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31392" y="908012"/>
            <a:ext cx="9729216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en-US" sz="5400" cap="none" spc="50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412" y="107576"/>
            <a:ext cx="299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0371" y="5338482"/>
            <a:ext cx="97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১০০টি ডিম পাড়া মুরগি পালনের স্থায়ী খরচের ছক তৈরি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61" y="1030906"/>
            <a:ext cx="4339478" cy="42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8748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28" y="349622"/>
            <a:ext cx="172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0552" y="3105834"/>
            <a:ext cx="172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ক্রয়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2529" y="6185211"/>
            <a:ext cx="11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582" y="6211669"/>
            <a:ext cx="220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টিকা ও ঔষধ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3852" y="5836023"/>
            <a:ext cx="255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 ও বিছানা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847" y="2594846"/>
            <a:ext cx="270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ও পরিবহন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2C6E3D-C1B0-41E7-AF15-8E93331FB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32C6E3D-C1B0-41E7-AF15-8E93331FB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2C6E3D-C1B0-41E7-AF15-8E93331FB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DDFBC-9EEB-4DB6-BF65-083092E4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49DDFBC-9EEB-4DB6-BF65-083092E4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49DDFBC-9EEB-4DB6-BF65-083092E4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08397-3BC9-4893-9402-840A82C0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9B08397-3BC9-4893-9402-840A82C0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9B08397-3BC9-4893-9402-840A82C0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82435-1378-4C29-8246-916D2AB04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EF82435-1378-4C29-8246-916D2AB04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EF82435-1378-4C29-8246-916D2AB04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BE755-43FB-4A85-9EC2-4F09DF00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19BE755-43FB-4A85-9EC2-4F09DF00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19BE755-43FB-4A85-9EC2-4F09DF00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F369A-5057-4F27-B309-458509E0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75F369A-5057-4F27-B309-458509E0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75F369A-5057-4F27-B309-458509E06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9E4C50-9976-4925-9BB2-5DCB152F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49E4C50-9976-4925-9BB2-5DCB152F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49E4C50-9976-4925-9BB2-5DCB152F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A7E46-9900-4130-AA02-6AFAC9E0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45A7E46-9900-4130-AA02-6AFAC9E0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45A7E46-9900-4130-AA02-6AFAC9E0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09590-5628-400C-A418-4EFB6024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E309590-5628-400C-A418-4EFB6024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E309590-5628-400C-A418-4EFB6024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E2B6C-8485-40B3-A95B-64D7AEF4D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3FE2B6C-8485-40B3-A95B-64D7AEF4D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3FE2B6C-8485-40B3-A95B-64D7AEF4D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9C117C-F302-473F-8148-59DB8CF2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29C117C-F302-473F-8148-59DB8CF2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29C117C-F302-473F-8148-59DB8CF2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432CEE-3AF6-4C0C-8127-836EF4E9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7432CEE-3AF6-4C0C-8127-836EF4E9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7432CEE-3AF6-4C0C-8127-836EF4E9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53880-D5CE-4860-B5ED-E72AA7D4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BE53880-D5CE-4860-B5ED-E72AA7D4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BE53880-D5CE-4860-B5ED-E72AA7D4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456" y="5378823"/>
            <a:ext cx="705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ডিমপাড়া মুরগি মোট ১৮ মাস খামারে 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9" y="1027511"/>
            <a:ext cx="5258921" cy="340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90" y="1027512"/>
            <a:ext cx="4848217" cy="340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76" y="837009"/>
            <a:ext cx="4428771" cy="2553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571500">
              <a:schemeClr val="accent4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74431" y="837009"/>
            <a:ext cx="5521569" cy="255389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glow rad="508000">
              <a:schemeClr val="accent4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খামারে ১০০টি ডিম পাড়া মুরগি পালনের চলমান খরচ হিসাব করার একটি ছক নিচে প্রদর্শন করা হল-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99894"/>
              </p:ext>
            </p:extLst>
          </p:nvPr>
        </p:nvGraphicFramePr>
        <p:xfrm>
          <a:off x="368863" y="3920335"/>
          <a:ext cx="1145427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265"/>
                <a:gridCol w="2049713"/>
                <a:gridCol w="1777374"/>
                <a:gridCol w="1290030"/>
                <a:gridCol w="1204027"/>
                <a:gridCol w="917353"/>
                <a:gridCol w="1347364"/>
                <a:gridCol w="1274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বাচ্চার দাম (প্রতিটি ৪০/-)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ক্রয় (প্রতিটি ৫০ কেজি, প্রতি কেজি</a:t>
                      </a:r>
                      <a:r>
                        <a:rPr lang="bn-BD" sz="2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৩৫/-)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বিদ্যুত খরচ (মাসিক ৩০০/-)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ঔষধ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 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চলমান করচ</a:t>
                      </a:r>
                      <a:endParaRPr lang="en-US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৪,৪৮০/-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১,৭৫,০০০/-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৫,৪০০/-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১,৮৮,৮৮০/-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8753" y="6138229"/>
            <a:ext cx="10016817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ব্যয়=মোট স্থায়ী খরচ+মোট চলমান খরচ=২২,০০০/-+১,৮৮,৮৮০/=২,১০,৮৮০/-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870" y="510988"/>
            <a:ext cx="247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657" y="5562925"/>
            <a:ext cx="922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১০০টি ডিম পাড়া মুরগির চলমান খরচের তালিকা তৈরি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02" y="1683904"/>
            <a:ext cx="3338793" cy="34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3963802"/>
              </p:ext>
            </p:extLst>
          </p:nvPr>
        </p:nvGraphicFramePr>
        <p:xfrm>
          <a:off x="430306" y="0"/>
          <a:ext cx="113762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06043" y="900332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8572" y="4867422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771" y="5739618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06" y="1391919"/>
            <a:ext cx="186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বস্তা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F900-0C72-49BE-8C67-D5B81028C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E52F900-0C72-49BE-8C67-D5B81028C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E52F900-0C72-49BE-8C67-D5B81028C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A1D28-AB2B-45DF-BDD7-23C2E9FCF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1EA1D28-AB2B-45DF-BDD7-23C2E9FCF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1EA1D28-AB2B-45DF-BDD7-23C2E9FCF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4EB4A-A9D0-4332-9FAF-505C38637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754EB4A-A9D0-4332-9FAF-505C38637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754EB4A-A9D0-4332-9FAF-505C38637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04E4D0-856C-40D8-9D37-42D13401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A04E4D0-856C-40D8-9D37-42D13401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A04E4D0-856C-40D8-9D37-42D13401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982C5-EBD0-4A64-9B22-641DC735D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1982C5-EBD0-4A64-9B22-641DC735D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91982C5-EBD0-4A64-9B22-641DC735D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83D1C-ABD9-419C-A618-9078B255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DC83D1C-ABD9-419C-A618-9078B255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DC83D1C-ABD9-419C-A618-9078B255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9DB18F-8F55-4032-9B8E-71631118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69DB18F-8F55-4032-9B8E-71631118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69DB18F-8F55-4032-9B8E-71631118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D7FB7B-5E17-42EE-9270-E138AEFA7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CD7FB7B-5E17-42EE-9270-E138AEFA7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CD7FB7B-5E17-42EE-9270-E138AEFA7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33F9C-1BFD-4C88-A61A-FA6E472BD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D733F9C-1BFD-4C88-A61A-FA6E472BD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D733F9C-1BFD-4C88-A61A-FA6E472BD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831" y="5233181"/>
            <a:ext cx="997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পাড়া শেষে প্রতিটি বয়স্ক মুরগিকে বাজারে বিক্রি করা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3" y="1021972"/>
            <a:ext cx="5150224" cy="342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5" y="1021972"/>
            <a:ext cx="5150224" cy="342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4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70" y="5242000"/>
            <a:ext cx="476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 জৈব সার হিসাবে জমিতে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0107" y="5242001"/>
            <a:ext cx="652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 মাছের খাদ্য হিসাবে পুকুরে ব্যবহৃত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1" y="1160239"/>
            <a:ext cx="5390439" cy="347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93" y="1160239"/>
            <a:ext cx="5216555" cy="347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90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32" y="556316"/>
            <a:ext cx="11304492" cy="132802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খামারে ১০০টি ডিম পাড়া মুরগি থেকে আয় হিসাব করার একটি ছক নিচে প্রদর্শন করা হল-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02059"/>
              </p:ext>
            </p:extLst>
          </p:nvPr>
        </p:nvGraphicFramePr>
        <p:xfrm>
          <a:off x="712692" y="2226684"/>
          <a:ext cx="1106693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437"/>
                <a:gridCol w="1976718"/>
                <a:gridCol w="1788459"/>
                <a:gridCol w="2850776"/>
                <a:gridCol w="164054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 বিক্রি(দৈনিক ৮০টি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৫২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সপ্তাহ, ৮/- প্রতিটি</a:t>
                      </a:r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 বিক্রি (প্রতিটি ২০০/-)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 বিক্রি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বস্তা বিক্রি(বস্তা ১০০টি,প্রতিটি ১০/-)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আয়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২,৩২,৯৬০/-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২০,০০০/-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৫০০/-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১০০০/-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২,৫৪,৪৬০/-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0772" y="3964834"/>
            <a:ext cx="10233212" cy="228147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লাভ=মোট আয়-মোট ব্যয়=২,৫৪,৪৬০.০০-২,১০,৮৮০.০০=৪৩,৫৮০.০০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হিসাব অনুসারে দেখা যাচ্ছে প্রথম বছরেই স্থায়ী খরচ বাদ দিয়ে মোট ৪৩,৫৮০/- টাকা লাভ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1" y="268941"/>
            <a:ext cx="239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918" y="5017994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১০০টি মুরগি পালনের আয় হিসাব করার একটি ছক তৈরি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03" y="1314004"/>
            <a:ext cx="4254594" cy="31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01700" y="207955"/>
            <a:ext cx="2764112" cy="1021556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30" y="1652091"/>
            <a:ext cx="7371370" cy="443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6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93">
        <p14:prism isContent="1" isInverted="1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3756" y="282388"/>
            <a:ext cx="184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9341" y="4531659"/>
            <a:ext cx="6104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মুরগি পালনের ব্যয়ের খাত কয়টি?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স্থায়ী খরচ কয়টি ও কি কি?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চলমান খরচ কি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62" y="1318164"/>
            <a:ext cx="5168049" cy="300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192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423" y="322729"/>
            <a:ext cx="2501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893" y="5304999"/>
            <a:ext cx="11376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যে কোন একটি মুরগির খামার পরিদর্শন করে খাম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রটি স্থাপনের খরচের ছক তৈরি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1506564"/>
            <a:ext cx="4756617" cy="32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624" y="1949824"/>
            <a:ext cx="5109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588" y="5190565"/>
            <a:ext cx="6140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 </a:t>
            </a:r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থাক, সুস্থ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96101" y="0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55578" y="3137028"/>
            <a:ext cx="5267953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92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332610" y="3771696"/>
            <a:ext cx="3888432" cy="2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শ্রেনী:	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0" y="519905"/>
            <a:ext cx="1730824" cy="186411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10749" y="2453764"/>
            <a:ext cx="27432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54" y="519905"/>
            <a:ext cx="2675147" cy="3152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00694" y="927279"/>
            <a:ext cx="476518" cy="5611633"/>
            <a:chOff x="5900694" y="927279"/>
            <a:chExt cx="476518" cy="56116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2513" y="927279"/>
              <a:ext cx="0" cy="56116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77212" y="1712890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00694" y="1698197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56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39">
        <p14:prism isContent="1" isInverted="1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0028" y="141667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627" y="5648464"/>
            <a:ext cx="888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কি দেখতে পাচ্ছি ?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4" y="1320134"/>
            <a:ext cx="4984055" cy="375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0134"/>
            <a:ext cx="5638964" cy="375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4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216440"/>
            <a:ext cx="11972925" cy="65214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08196" y="1035984"/>
            <a:ext cx="6443596" cy="783193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হিসাব রক্ষণ পদ্ধতি (মুরগি পালন)  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17991" y="32174"/>
            <a:ext cx="3126156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7" y="3888525"/>
            <a:ext cx="3251267" cy="1915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704729"/>
            <a:ext cx="3070972" cy="1842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09" y="2528047"/>
            <a:ext cx="3001943" cy="1768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30" y="2907814"/>
            <a:ext cx="3220804" cy="1799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42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E334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260" y="336966"/>
            <a:ext cx="848650" cy="1816389"/>
            <a:chOff x="1195221" y="2641801"/>
            <a:chExt cx="848650" cy="1816389"/>
          </a:xfrm>
        </p:grpSpPr>
        <p:sp>
          <p:nvSpPr>
            <p:cNvPr id="3" name="Rectangle 2"/>
            <p:cNvSpPr/>
            <p:nvPr/>
          </p:nvSpPr>
          <p:spPr>
            <a:xfrm>
              <a:off x="1397540" y="264180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1401" y="30961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1401" y="358462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221" y="408885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30089007"/>
              </p:ext>
            </p:extLst>
          </p:nvPr>
        </p:nvGraphicFramePr>
        <p:xfrm>
          <a:off x="138651" y="168812"/>
          <a:ext cx="11903293" cy="655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20" y="468180"/>
            <a:ext cx="3755639" cy="1200329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শিক্ষার্থীগণ-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053F9D77-BE7B-45FF-82B6-5B36CE41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783B75DB-2FDC-4FC5-A679-BB72BD71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23FE648C-EFEC-4B90-BDE1-C8F8BBA9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A8662DDE-1DD4-4F76-A05A-2B30CC08B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8" y="4760258"/>
            <a:ext cx="3415552" cy="108198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খরচ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3542" y="4760258"/>
            <a:ext cx="3316941" cy="108198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 খরচ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1457" y="121023"/>
            <a:ext cx="664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 পালনের ব্যয়ের খাত কয়টি?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2" y="1306368"/>
            <a:ext cx="3774984" cy="282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84" y="2332381"/>
            <a:ext cx="2390775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57" y="2418106"/>
            <a:ext cx="25050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7163542" y="1076224"/>
            <a:ext cx="2495550" cy="162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0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1816438"/>
              </p:ext>
            </p:extLst>
          </p:nvPr>
        </p:nvGraphicFramePr>
        <p:xfrm>
          <a:off x="121024" y="0"/>
          <a:ext cx="119544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047" y="403411"/>
            <a:ext cx="96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0482" y="3067734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4730" y="6148042"/>
            <a:ext cx="150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ব্রুডার যন্ত্র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366" y="6286560"/>
            <a:ext cx="294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পানির পাত্র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349" y="6135466"/>
            <a:ext cx="223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 ও বালতি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195" y="3067733"/>
            <a:ext cx="244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পাড়ার বাক্স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04C2D0-7BE6-4DAA-81D1-6956D507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04C2D0-7BE6-4DAA-81D1-6956D507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04C2D0-7BE6-4DAA-81D1-6956D507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7C42A9-4A52-4B30-944B-656FEE0EB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27C42A9-4A52-4B30-944B-656FEE0EB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27C42A9-4A52-4B30-944B-656FEE0EB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2954E6-8733-414E-9457-192FBABBF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F2954E6-8733-414E-9457-192FBABBF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F2954E6-8733-414E-9457-192FBABBF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56A27-8C36-470C-9563-2EFEB717A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3356A27-8C36-470C-9563-2EFEB717A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3356A27-8C36-470C-9563-2EFEB717A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848ED0-B0F0-4838-A9C7-8222FFA1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9848ED0-B0F0-4838-A9C7-8222FFA1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9848ED0-B0F0-4838-A9C7-8222FFA1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68790-38A3-47CC-B5B8-9E6564B6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0468790-38A3-47CC-B5B8-9E6564B6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0468790-38A3-47CC-B5B8-9E6564B6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2EFC2-FF0A-47B2-B790-7D2EB479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F02EFC2-FF0A-47B2-B790-7D2EB479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F02EFC2-FF0A-47B2-B790-7D2EB479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DFE541-75F2-4E98-875E-E7966BEA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DDFE541-75F2-4E98-875E-E7966BEA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DDFE541-75F2-4E98-875E-E7966BEAE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1D332-D57A-4CFB-894B-9691478C7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DA1D332-D57A-4CFB-894B-9691478C7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DA1D332-D57A-4CFB-894B-9691478C7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C7221F-1744-4C51-AC45-D4B3D653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DC7221F-1744-4C51-AC45-D4B3D653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DC7221F-1744-4C51-AC45-D4B3D653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3610D9-B5DD-4B44-8397-1BC560406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43610D9-B5DD-4B44-8397-1BC560406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43610D9-B5DD-4B44-8397-1BC560406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E4C362-648B-4A50-BBE0-00D415AC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DE4C362-648B-4A50-BBE0-00D415AC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DE4C362-648B-4A50-BBE0-00D415AC3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10804-9E07-4EE4-AE44-4E110447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AF10804-9E07-4EE4-AE44-4E110447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AF10804-9E07-4EE4-AE44-4E110447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82125"/>
              </p:ext>
            </p:extLst>
          </p:nvPr>
        </p:nvGraphicFramePr>
        <p:xfrm>
          <a:off x="282387" y="3936851"/>
          <a:ext cx="11456893" cy="273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341"/>
                <a:gridCol w="1734671"/>
                <a:gridCol w="1586753"/>
                <a:gridCol w="1775011"/>
                <a:gridCol w="1465731"/>
                <a:gridCol w="1734669"/>
                <a:gridCol w="1976717"/>
              </a:tblGrid>
              <a:tr h="996651"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জমি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মুরগির ঘর তৈরি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ব্রুডার যন্ত্র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 ও পানির পাত্র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ড্রাম ও বালতি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 পাড়ার বাক্স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স্থায়ী খরচ</a:t>
                      </a:r>
                      <a:endParaRPr lang="en-US" sz="3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9665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২২,০০০/-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4369"/>
            <a:ext cx="1126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১০০টি ডিমপাড়া মুরগির স্থায়ী খরচ হিসাব করার একটি ছক নিচে দেওয়া হইল-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52" y="780700"/>
            <a:ext cx="4453695" cy="299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599</Words>
  <Application>Microsoft Office PowerPoint</Application>
  <PresentationFormat>Widescreen</PresentationFormat>
  <Paragraphs>145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45</cp:revision>
  <dcterms:created xsi:type="dcterms:W3CDTF">2015-11-04T11:37:32Z</dcterms:created>
  <dcterms:modified xsi:type="dcterms:W3CDTF">2016-08-06T12:00:02Z</dcterms:modified>
</cp:coreProperties>
</file>